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82" r:id="rId3"/>
    <p:sldMasterId id="2147483683" r:id="rId4"/>
    <p:sldMasterId id="2147483684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/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/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/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/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/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/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/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/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2" name="Shape 32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5" name="Shape 38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3" name="Shape 39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46" name="Shape 44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7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9" name="Shape 459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4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6" name="Shape 46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9" name="Shape 479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3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5" name="Shape 485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4" name="Shape 494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9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Shape 50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1" name="Shape 501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8" name="Shape 508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9" name="Shape 32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7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Shape 53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9" name="Shape 539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9" name="Shape 5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0" name="Shape 560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1" name="Shape 561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6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" name="Shape 56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68" name="Shape 568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5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" name="Shape 576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7" name="Shape 577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7" name="Shape 5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" name="Shape 58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89" name="Shape 589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97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Shape 59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99" name="Shape 599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7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Shape 608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09" name="Shape 609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6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18" name="Shape 618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0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" name="Shape 641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2" name="Shape 642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6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8" name="Shape 648"/>
          <p:cNvSpPr/>
          <p:nvPr>
            <p:ph idx="2" type="sldImg"/>
          </p:nvPr>
        </p:nvSpPr>
        <p:spPr>
          <a:xfrm>
            <a:off x="1149350" y="692150"/>
            <a:ext cx="4559400" cy="34164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38" name="Shape 33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4" name="Shape 3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9" name="Shape 3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4" name="Shape 35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7" name="Shape 36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3" name="Shape 37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Shape 3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9" name="Shape 37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09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3716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9999"/>
              <a:buFont typeface="Noto Sans Symbols"/>
              <a:buChar char="◆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4" name="Shape 144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20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1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9" name="Shape 199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00" name="Shape 20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201" name="Shape 201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29539" lvl="3" marL="1600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5000"/>
              <a:buFont typeface="Arial"/>
              <a:buChar char="●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76200" lvl="4" marL="2057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76200" lvl="5" marL="2514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76200" lvl="6" marL="29718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76200" lvl="7" marL="3429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76200" lvl="8" marL="3886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10" name="Shape 2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ctr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ctr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ctr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ctr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ctr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ctr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ctr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bl">
  <p:cSld name="Title and Table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Only">
  <p:cSld name="Content"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09600" y="228600"/>
            <a:ext cx="7848600" cy="586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29539" lvl="3" marL="1600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5000"/>
              <a:buFont typeface="Arial"/>
              <a:buChar char="●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76200" lvl="4" marL="2057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76200" lvl="5" marL="2514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76200" lvl="6" marL="29718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76200" lvl="7" marL="3429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76200" lvl="8" marL="3886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/>
          <p:nvPr>
            <p:ph type="title"/>
          </p:nvPr>
        </p:nvSpPr>
        <p:spPr>
          <a:xfrm rot="5400000">
            <a:off x="4543500" y="2181300"/>
            <a:ext cx="5867400" cy="19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17" name="Shape 217"/>
          <p:cNvSpPr txBox="1"/>
          <p:nvPr>
            <p:ph idx="1" type="body"/>
          </p:nvPr>
        </p:nvSpPr>
        <p:spPr>
          <a:xfrm rot="5400000">
            <a:off x="542850" y="295200"/>
            <a:ext cx="5867400" cy="57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29539" lvl="3" marL="1600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5000"/>
              <a:buFont typeface="Arial"/>
              <a:buChar char="●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76200" lvl="4" marL="2057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76200" lvl="5" marL="2514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76200" lvl="6" marL="29718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76200" lvl="7" marL="3429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76200" lvl="8" marL="3886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20" name="Shape 220"/>
          <p:cNvSpPr txBox="1"/>
          <p:nvPr>
            <p:ph idx="1" type="body"/>
          </p:nvPr>
        </p:nvSpPr>
        <p:spPr>
          <a:xfrm rot="5400000">
            <a:off x="2476500" y="114300"/>
            <a:ext cx="4114800" cy="784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29539" lvl="3" marL="1600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5000"/>
              <a:buFont typeface="Arial"/>
              <a:buChar char="●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76200" lvl="4" marL="2057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76200" lvl="5" marL="2514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76200" lvl="6" marL="29718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76200" lvl="7" marL="3429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76200" lvl="8" marL="3886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23" name="Shape 2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sz="32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1792288" y="5367337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sz="1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1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457200" y="273050"/>
            <a:ext cx="3008400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32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4605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64999"/>
              <a:buFont typeface="Arial"/>
              <a:buChar char="●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28" name="Shape 228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sz="1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1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9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7" name="Shape 14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34" name="Shape 234"/>
          <p:cNvSpPr txBox="1"/>
          <p:nvPr>
            <p:ph idx="1" type="body"/>
          </p:nvPr>
        </p:nvSpPr>
        <p:spPr>
          <a:xfrm>
            <a:off x="457200" y="1535112"/>
            <a:ext cx="4040100" cy="639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35" name="Shape 235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6256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4999"/>
              <a:buFont typeface="Arial"/>
              <a:buChar char="●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36" name="Shape 236"/>
          <p:cNvSpPr txBox="1"/>
          <p:nvPr>
            <p:ph idx="3" type="body"/>
          </p:nvPr>
        </p:nvSpPr>
        <p:spPr>
          <a:xfrm>
            <a:off x="4645025" y="1535112"/>
            <a:ext cx="4041900" cy="639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37" name="Shape 237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24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6256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ct val="64999"/>
              <a:buFont typeface="Arial"/>
              <a:buChar char="●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609600" y="1981200"/>
            <a:ext cx="3848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2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54305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4999"/>
              <a:buFont typeface="Arial"/>
              <a:buChar char="●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41" name="Shape 241"/>
          <p:cNvSpPr txBox="1"/>
          <p:nvPr>
            <p:ph idx="2" type="body"/>
          </p:nvPr>
        </p:nvSpPr>
        <p:spPr>
          <a:xfrm>
            <a:off x="4610100" y="1981200"/>
            <a:ext cx="3848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sz="28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54305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64999"/>
              <a:buFont typeface="Arial"/>
              <a:buChar char="●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722312" y="44069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sz="200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  <a:defRPr b="1" i="0" sz="1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Font typeface="Arial"/>
              <a:buNone/>
              <a:defRPr b="1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Font typeface="Comic Sans MS"/>
              <a:buNone/>
              <a:defRPr b="1" i="0" sz="1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/>
          <p:nvPr>
            <p:ph type="ctrTitle"/>
          </p:nvPr>
        </p:nvSpPr>
        <p:spPr>
          <a:xfrm>
            <a:off x="1143000" y="1122362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3" name="Shape 253"/>
          <p:cNvSpPr txBox="1"/>
          <p:nvPr>
            <p:ph idx="1" type="subTitle"/>
          </p:nvPr>
        </p:nvSpPr>
        <p:spPr>
          <a:xfrm>
            <a:off x="1143000" y="3602037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4" name="Shape 254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5" name="Shape 255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6" name="Shape 256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9" name="Shape 259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0" name="Shape 260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 rot="5400000">
            <a:off x="4732350" y="2171687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 rot="5400000">
            <a:off x="541350" y="190487"/>
            <a:ext cx="58515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4" name="Shape 264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5" name="Shape 265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6" name="Shape 266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 rot="5400000">
            <a:off x="2308950" y="-251550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1" name="Shape 271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2" name="Shape 272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630237" y="457200"/>
            <a:ext cx="294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5" name="Shape 275"/>
          <p:cNvSpPr/>
          <p:nvPr>
            <p:ph idx="2" type="pic"/>
          </p:nvPr>
        </p:nvSpPr>
        <p:spPr>
          <a:xfrm>
            <a:off x="3887787" y="987425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30237" y="2057400"/>
            <a:ext cx="29496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7" name="Shape 277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8" name="Shape 278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9" name="Shape 279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630237" y="457200"/>
            <a:ext cx="29496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3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3887787" y="987425"/>
            <a:ext cx="46293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3" name="Shape 283"/>
          <p:cNvSpPr txBox="1"/>
          <p:nvPr>
            <p:ph idx="2" type="body"/>
          </p:nvPr>
        </p:nvSpPr>
        <p:spPr>
          <a:xfrm>
            <a:off x="630237" y="2057400"/>
            <a:ext cx="29496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4" name="Shape 284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5" name="Shape 285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6" name="Shape 286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/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" type="body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09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  <a:defRPr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3716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9999"/>
              <a:buFont typeface="Noto Sans Symbols"/>
              <a:buChar char="◆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2" name="Shape 152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3" name="Shape 15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4" name="Shape 154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9" name="Shape 289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0" name="Shape 290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1" name="Shape 291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630237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4" name="Shape 294"/>
          <p:cNvSpPr txBox="1"/>
          <p:nvPr>
            <p:ph idx="1" type="body"/>
          </p:nvPr>
        </p:nvSpPr>
        <p:spPr>
          <a:xfrm>
            <a:off x="630237" y="1681163"/>
            <a:ext cx="38688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5" name="Shape 295"/>
          <p:cNvSpPr txBox="1"/>
          <p:nvPr>
            <p:ph idx="2" type="body"/>
          </p:nvPr>
        </p:nvSpPr>
        <p:spPr>
          <a:xfrm>
            <a:off x="630237" y="2505075"/>
            <a:ext cx="38688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6" name="Shape 296"/>
          <p:cNvSpPr txBox="1"/>
          <p:nvPr>
            <p:ph idx="3" type="body"/>
          </p:nvPr>
        </p:nvSpPr>
        <p:spPr>
          <a:xfrm>
            <a:off x="4629150" y="1681163"/>
            <a:ext cx="3887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7" name="Shape 297"/>
          <p:cNvSpPr txBox="1"/>
          <p:nvPr>
            <p:ph idx="4" type="body"/>
          </p:nvPr>
        </p:nvSpPr>
        <p:spPr>
          <a:xfrm>
            <a:off x="4629150" y="2505075"/>
            <a:ext cx="38877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8" name="Shape 298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9" name="Shape 299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4" name="Shape 304"/>
          <p:cNvSpPr txBox="1"/>
          <p:nvPr>
            <p:ph idx="2" type="body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5" name="Shape 305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6" name="Shape 306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7" name="Shape 307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08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/>
          <p:nvPr>
            <p:ph type="title"/>
          </p:nvPr>
        </p:nvSpPr>
        <p:spPr>
          <a:xfrm>
            <a:off x="623887" y="1709738"/>
            <a:ext cx="78867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6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0" name="Shape 310"/>
          <p:cNvSpPr txBox="1"/>
          <p:nvPr>
            <p:ph idx="1" type="body"/>
          </p:nvPr>
        </p:nvSpPr>
        <p:spPr>
          <a:xfrm>
            <a:off x="623887" y="4589462"/>
            <a:ext cx="78867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1" name="Shape 311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2" name="Shape 312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3" name="Shape 313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6" name="Shape 316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7" name="Shape 317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8" name="Shape 318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9" name="Shape 319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7" name="Shape 157"/>
          <p:cNvSpPr txBox="1"/>
          <p:nvPr>
            <p:ph idx="1" type="body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09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  <a:defRPr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3716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9999"/>
              <a:buFont typeface="Noto Sans Symbols"/>
              <a:buChar char="◆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8" name="Shape 158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59" name="Shape 15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3" name="Shape 16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5" name="Shape 165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6" name="Shape 16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09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  <a:defRPr sz="32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3716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9999"/>
              <a:buFont typeface="Noto Sans Symbols"/>
              <a:buChar char="◆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1" name="Shape 17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sz="1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1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0" i="0" sz="1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0" i="0" sz="9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2" name="Shape 172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3" name="Shape 17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7" name="Shape 177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8" name="Shape 17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79" name="Shape 179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3" name="Shape 18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  <a:defRPr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60019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676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676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676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676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676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4" name="Shape 18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Font typeface="Noto Sans Symbols"/>
              <a:buNone/>
              <a:defRPr b="1"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Font typeface="Noto Sans Symbols"/>
              <a:buNone/>
              <a:defRPr b="1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Font typeface="Verdana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Font typeface="Noto Sans Symbols"/>
              <a:buNone/>
              <a:defRPr b="1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5" name="Shape 18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1459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  <a:defRPr sz="24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60019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67639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67639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67639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6764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6764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6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6" name="Shape 186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7" name="Shape 18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622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  <a:defRPr sz="2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524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6002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6002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6002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6002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6002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2" name="Shape 192"/>
          <p:cNvSpPr txBox="1"/>
          <p:nvPr>
            <p:ph idx="2" type="body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3622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  <a:defRPr sz="2800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524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6002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6002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6002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6002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6002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3" name="Shape 193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4" name="Shape 19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3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2"/>
            </a:gs>
            <a:gs pos="100000">
              <a:schemeClr val="dk2"/>
            </a:gs>
          </a:gsLst>
          <a:lin ang="18900000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827490" y="762000"/>
            <a:ext cx="7621991" cy="6849936"/>
            <a:chOff x="-827490" y="762000"/>
            <a:chExt cx="7621991" cy="6849936"/>
          </a:xfrm>
        </p:grpSpPr>
        <p:grpSp>
          <p:nvGrpSpPr>
            <p:cNvPr id="11" name="Shape 11"/>
            <p:cNvGrpSpPr/>
            <p:nvPr/>
          </p:nvGrpSpPr>
          <p:grpSpPr>
            <a:xfrm>
              <a:off x="-827490" y="762000"/>
              <a:ext cx="7621991" cy="6849936"/>
              <a:chOff x="-217890" y="828675"/>
              <a:chExt cx="7621991" cy="6849936"/>
            </a:xfrm>
          </p:grpSpPr>
          <p:grpSp>
            <p:nvGrpSpPr>
              <p:cNvPr id="12" name="Shape 12"/>
              <p:cNvGrpSpPr/>
              <p:nvPr/>
            </p:nvGrpSpPr>
            <p:grpSpPr>
              <a:xfrm>
                <a:off x="-217890" y="828675"/>
                <a:ext cx="7621991" cy="6849936"/>
                <a:chOff x="-217890" y="828675"/>
                <a:chExt cx="7621991" cy="6849936"/>
              </a:xfrm>
            </p:grpSpPr>
            <p:sp>
              <p:nvSpPr>
                <p:cNvPr id="13" name="Shape 13"/>
                <p:cNvSpPr/>
                <p:nvPr/>
              </p:nvSpPr>
              <p:spPr>
                <a:xfrm>
                  <a:off x="996950" y="1970086"/>
                  <a:ext cx="5208587" cy="4881562"/>
                </a:xfrm>
                <a:custGeom>
                  <a:pathLst>
                    <a:path extrusionOk="0" h="120000" w="120000">
                      <a:moveTo>
                        <a:pt x="31146" y="92878"/>
                      </a:moveTo>
                      <a:lnTo>
                        <a:pt x="24359" y="85385"/>
                      </a:lnTo>
                      <a:lnTo>
                        <a:pt x="18416" y="77658"/>
                      </a:lnTo>
                      <a:lnTo>
                        <a:pt x="13170" y="69697"/>
                      </a:lnTo>
                      <a:lnTo>
                        <a:pt x="8767" y="61502"/>
                      </a:lnTo>
                      <a:lnTo>
                        <a:pt x="6823" y="57521"/>
                      </a:lnTo>
                      <a:lnTo>
                        <a:pt x="5062" y="53580"/>
                      </a:lnTo>
                      <a:lnTo>
                        <a:pt x="3741" y="49600"/>
                      </a:lnTo>
                      <a:lnTo>
                        <a:pt x="2421" y="45619"/>
                      </a:lnTo>
                      <a:lnTo>
                        <a:pt x="1540" y="41639"/>
                      </a:lnTo>
                      <a:lnTo>
                        <a:pt x="880" y="37892"/>
                      </a:lnTo>
                      <a:lnTo>
                        <a:pt x="440" y="34146"/>
                      </a:lnTo>
                      <a:lnTo>
                        <a:pt x="220" y="30400"/>
                      </a:lnTo>
                      <a:lnTo>
                        <a:pt x="220" y="27121"/>
                      </a:lnTo>
                      <a:lnTo>
                        <a:pt x="660" y="23843"/>
                      </a:lnTo>
                      <a:lnTo>
                        <a:pt x="1100" y="20800"/>
                      </a:lnTo>
                      <a:lnTo>
                        <a:pt x="1981" y="17990"/>
                      </a:lnTo>
                      <a:lnTo>
                        <a:pt x="3081" y="15180"/>
                      </a:lnTo>
                      <a:lnTo>
                        <a:pt x="4402" y="12878"/>
                      </a:lnTo>
                      <a:lnTo>
                        <a:pt x="5943" y="10536"/>
                      </a:lnTo>
                      <a:lnTo>
                        <a:pt x="7667" y="8429"/>
                      </a:lnTo>
                      <a:lnTo>
                        <a:pt x="10969" y="5619"/>
                      </a:lnTo>
                      <a:lnTo>
                        <a:pt x="14490" y="3278"/>
                      </a:lnTo>
                      <a:lnTo>
                        <a:pt x="18636" y="1639"/>
                      </a:lnTo>
                      <a:lnTo>
                        <a:pt x="23038" y="702"/>
                      </a:lnTo>
                      <a:lnTo>
                        <a:pt x="27661" y="234"/>
                      </a:lnTo>
                      <a:lnTo>
                        <a:pt x="32687" y="234"/>
                      </a:lnTo>
                      <a:lnTo>
                        <a:pt x="37970" y="936"/>
                      </a:lnTo>
                      <a:lnTo>
                        <a:pt x="43436" y="2341"/>
                      </a:lnTo>
                      <a:lnTo>
                        <a:pt x="48939" y="3980"/>
                      </a:lnTo>
                      <a:lnTo>
                        <a:pt x="54625" y="6321"/>
                      </a:lnTo>
                      <a:lnTo>
                        <a:pt x="60311" y="9365"/>
                      </a:lnTo>
                      <a:lnTo>
                        <a:pt x="66254" y="12643"/>
                      </a:lnTo>
                      <a:lnTo>
                        <a:pt x="71941" y="16585"/>
                      </a:lnTo>
                      <a:lnTo>
                        <a:pt x="77664" y="20800"/>
                      </a:lnTo>
                      <a:lnTo>
                        <a:pt x="83350" y="25717"/>
                      </a:lnTo>
                      <a:lnTo>
                        <a:pt x="88853" y="31102"/>
                      </a:lnTo>
                      <a:lnTo>
                        <a:pt x="95640" y="38595"/>
                      </a:lnTo>
                      <a:lnTo>
                        <a:pt x="101583" y="46321"/>
                      </a:lnTo>
                      <a:lnTo>
                        <a:pt x="106829" y="54282"/>
                      </a:lnTo>
                      <a:lnTo>
                        <a:pt x="111232" y="62439"/>
                      </a:lnTo>
                      <a:lnTo>
                        <a:pt x="113176" y="66419"/>
                      </a:lnTo>
                      <a:lnTo>
                        <a:pt x="114937" y="70400"/>
                      </a:lnTo>
                      <a:lnTo>
                        <a:pt x="116258" y="74380"/>
                      </a:lnTo>
                      <a:lnTo>
                        <a:pt x="117578" y="78360"/>
                      </a:lnTo>
                      <a:lnTo>
                        <a:pt x="118459" y="82341"/>
                      </a:lnTo>
                      <a:lnTo>
                        <a:pt x="119119" y="86087"/>
                      </a:lnTo>
                      <a:lnTo>
                        <a:pt x="119559" y="89834"/>
                      </a:lnTo>
                      <a:lnTo>
                        <a:pt x="119779" y="93580"/>
                      </a:lnTo>
                      <a:lnTo>
                        <a:pt x="119779" y="96858"/>
                      </a:lnTo>
                      <a:lnTo>
                        <a:pt x="119339" y="100097"/>
                      </a:lnTo>
                      <a:lnTo>
                        <a:pt x="118899" y="103141"/>
                      </a:lnTo>
                      <a:lnTo>
                        <a:pt x="118018" y="105951"/>
                      </a:lnTo>
                      <a:lnTo>
                        <a:pt x="116918" y="108526"/>
                      </a:lnTo>
                      <a:lnTo>
                        <a:pt x="115817" y="111102"/>
                      </a:lnTo>
                      <a:lnTo>
                        <a:pt x="114276" y="113443"/>
                      </a:lnTo>
                      <a:lnTo>
                        <a:pt x="112552" y="115551"/>
                      </a:lnTo>
                      <a:lnTo>
                        <a:pt x="109911" y="117892"/>
                      </a:lnTo>
                      <a:lnTo>
                        <a:pt x="107049" y="120000"/>
                      </a:lnTo>
                      <a:lnTo>
                        <a:pt x="107490" y="120000"/>
                      </a:lnTo>
                      <a:lnTo>
                        <a:pt x="110131" y="118126"/>
                      </a:lnTo>
                      <a:lnTo>
                        <a:pt x="112552" y="115785"/>
                      </a:lnTo>
                      <a:lnTo>
                        <a:pt x="114276" y="113678"/>
                      </a:lnTo>
                      <a:lnTo>
                        <a:pt x="115817" y="111336"/>
                      </a:lnTo>
                      <a:lnTo>
                        <a:pt x="117138" y="108760"/>
                      </a:lnTo>
                      <a:lnTo>
                        <a:pt x="118239" y="106185"/>
                      </a:lnTo>
                      <a:lnTo>
                        <a:pt x="119119" y="103141"/>
                      </a:lnTo>
                      <a:lnTo>
                        <a:pt x="119559" y="100097"/>
                      </a:lnTo>
                      <a:lnTo>
                        <a:pt x="120000" y="96858"/>
                      </a:lnTo>
                      <a:lnTo>
                        <a:pt x="120000" y="93580"/>
                      </a:lnTo>
                      <a:lnTo>
                        <a:pt x="119779" y="89834"/>
                      </a:lnTo>
                      <a:lnTo>
                        <a:pt x="119339" y="86087"/>
                      </a:lnTo>
                      <a:lnTo>
                        <a:pt x="118679" y="82341"/>
                      </a:lnTo>
                      <a:lnTo>
                        <a:pt x="117798" y="78360"/>
                      </a:lnTo>
                      <a:lnTo>
                        <a:pt x="116478" y="74380"/>
                      </a:lnTo>
                      <a:lnTo>
                        <a:pt x="115157" y="70400"/>
                      </a:lnTo>
                      <a:lnTo>
                        <a:pt x="113396" y="66419"/>
                      </a:lnTo>
                      <a:lnTo>
                        <a:pt x="111452" y="62204"/>
                      </a:lnTo>
                      <a:lnTo>
                        <a:pt x="107049" y="54282"/>
                      </a:lnTo>
                      <a:lnTo>
                        <a:pt x="101803" y="46087"/>
                      </a:lnTo>
                      <a:lnTo>
                        <a:pt x="95860" y="38360"/>
                      </a:lnTo>
                      <a:lnTo>
                        <a:pt x="89073" y="30868"/>
                      </a:lnTo>
                      <a:lnTo>
                        <a:pt x="83570" y="25482"/>
                      </a:lnTo>
                      <a:lnTo>
                        <a:pt x="77884" y="20565"/>
                      </a:lnTo>
                      <a:lnTo>
                        <a:pt x="72161" y="16351"/>
                      </a:lnTo>
                      <a:lnTo>
                        <a:pt x="66254" y="12409"/>
                      </a:lnTo>
                      <a:lnTo>
                        <a:pt x="60531" y="9131"/>
                      </a:lnTo>
                      <a:lnTo>
                        <a:pt x="54625" y="6087"/>
                      </a:lnTo>
                      <a:lnTo>
                        <a:pt x="48939" y="3746"/>
                      </a:lnTo>
                      <a:lnTo>
                        <a:pt x="43436" y="2107"/>
                      </a:lnTo>
                      <a:lnTo>
                        <a:pt x="37970" y="702"/>
                      </a:lnTo>
                      <a:lnTo>
                        <a:pt x="32687" y="0"/>
                      </a:lnTo>
                      <a:lnTo>
                        <a:pt x="27661" y="0"/>
                      </a:lnTo>
                      <a:lnTo>
                        <a:pt x="22818" y="468"/>
                      </a:lnTo>
                      <a:lnTo>
                        <a:pt x="18416" y="1404"/>
                      </a:lnTo>
                      <a:lnTo>
                        <a:pt x="14490" y="3043"/>
                      </a:lnTo>
                      <a:lnTo>
                        <a:pt x="10749" y="5385"/>
                      </a:lnTo>
                      <a:lnTo>
                        <a:pt x="7483" y="8195"/>
                      </a:lnTo>
                      <a:lnTo>
                        <a:pt x="5723" y="10302"/>
                      </a:lnTo>
                      <a:lnTo>
                        <a:pt x="4182" y="12643"/>
                      </a:lnTo>
                      <a:lnTo>
                        <a:pt x="2861" y="15180"/>
                      </a:lnTo>
                      <a:lnTo>
                        <a:pt x="1760" y="17990"/>
                      </a:lnTo>
                      <a:lnTo>
                        <a:pt x="1100" y="20800"/>
                      </a:lnTo>
                      <a:lnTo>
                        <a:pt x="440" y="23843"/>
                      </a:lnTo>
                      <a:lnTo>
                        <a:pt x="220" y="27121"/>
                      </a:lnTo>
                      <a:lnTo>
                        <a:pt x="0" y="30400"/>
                      </a:lnTo>
                      <a:lnTo>
                        <a:pt x="220" y="34146"/>
                      </a:lnTo>
                      <a:lnTo>
                        <a:pt x="660" y="37892"/>
                      </a:lnTo>
                      <a:lnTo>
                        <a:pt x="1320" y="41639"/>
                      </a:lnTo>
                      <a:lnTo>
                        <a:pt x="2201" y="45619"/>
                      </a:lnTo>
                      <a:lnTo>
                        <a:pt x="3521" y="49600"/>
                      </a:lnTo>
                      <a:lnTo>
                        <a:pt x="4842" y="53580"/>
                      </a:lnTo>
                      <a:lnTo>
                        <a:pt x="6603" y="57521"/>
                      </a:lnTo>
                      <a:lnTo>
                        <a:pt x="8547" y="61736"/>
                      </a:lnTo>
                      <a:lnTo>
                        <a:pt x="10528" y="65717"/>
                      </a:lnTo>
                      <a:lnTo>
                        <a:pt x="12950" y="69697"/>
                      </a:lnTo>
                      <a:lnTo>
                        <a:pt x="18196" y="77658"/>
                      </a:lnTo>
                      <a:lnTo>
                        <a:pt x="24359" y="85385"/>
                      </a:lnTo>
                      <a:lnTo>
                        <a:pt x="31146" y="92878"/>
                      </a:lnTo>
                      <a:lnTo>
                        <a:pt x="35988" y="97560"/>
                      </a:lnTo>
                      <a:lnTo>
                        <a:pt x="40794" y="101736"/>
                      </a:lnTo>
                      <a:lnTo>
                        <a:pt x="45637" y="105717"/>
                      </a:lnTo>
                      <a:lnTo>
                        <a:pt x="50663" y="109463"/>
                      </a:lnTo>
                      <a:lnTo>
                        <a:pt x="55726" y="112741"/>
                      </a:lnTo>
                      <a:lnTo>
                        <a:pt x="60752" y="115551"/>
                      </a:lnTo>
                      <a:lnTo>
                        <a:pt x="65594" y="117892"/>
                      </a:lnTo>
                      <a:lnTo>
                        <a:pt x="70657" y="120000"/>
                      </a:lnTo>
                      <a:lnTo>
                        <a:pt x="71060" y="120000"/>
                      </a:lnTo>
                      <a:lnTo>
                        <a:pt x="66034" y="117892"/>
                      </a:lnTo>
                      <a:lnTo>
                        <a:pt x="60972" y="115551"/>
                      </a:lnTo>
                      <a:lnTo>
                        <a:pt x="55946" y="112741"/>
                      </a:lnTo>
                      <a:lnTo>
                        <a:pt x="50883" y="109463"/>
                      </a:lnTo>
                      <a:lnTo>
                        <a:pt x="45857" y="105717"/>
                      </a:lnTo>
                      <a:lnTo>
                        <a:pt x="41014" y="101736"/>
                      </a:lnTo>
                      <a:lnTo>
                        <a:pt x="35988" y="97560"/>
                      </a:lnTo>
                      <a:lnTo>
                        <a:pt x="31146" y="928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lt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  <p:grpSp>
              <p:nvGrpSpPr>
                <p:cNvPr id="14" name="Shape 14"/>
                <p:cNvGrpSpPr/>
                <p:nvPr/>
              </p:nvGrpSpPr>
              <p:grpSpPr>
                <a:xfrm>
                  <a:off x="-217890" y="828675"/>
                  <a:ext cx="7621991" cy="6849936"/>
                  <a:chOff x="-217890" y="828675"/>
                  <a:chExt cx="7621991" cy="6849936"/>
                </a:xfrm>
              </p:grpSpPr>
              <p:sp>
                <p:nvSpPr>
                  <p:cNvPr id="15" name="Shape 15"/>
                  <p:cNvSpPr/>
                  <p:nvPr/>
                </p:nvSpPr>
                <p:spPr>
                  <a:xfrm>
                    <a:off x="635000" y="1293812"/>
                    <a:ext cx="6292850" cy="5557837"/>
                  </a:xfrm>
                  <a:custGeom>
                    <a:pathLst>
                      <a:path extrusionOk="0" h="120000" w="120000">
                        <a:moveTo>
                          <a:pt x="120000" y="101902"/>
                        </a:moveTo>
                        <a:lnTo>
                          <a:pt x="119817" y="98029"/>
                        </a:lnTo>
                        <a:lnTo>
                          <a:pt x="119453" y="93916"/>
                        </a:lnTo>
                        <a:lnTo>
                          <a:pt x="118724" y="89597"/>
                        </a:lnTo>
                        <a:lnTo>
                          <a:pt x="117661" y="85484"/>
                        </a:lnTo>
                        <a:lnTo>
                          <a:pt x="116568" y="81165"/>
                        </a:lnTo>
                        <a:lnTo>
                          <a:pt x="114929" y="76640"/>
                        </a:lnTo>
                        <a:lnTo>
                          <a:pt x="113289" y="72322"/>
                        </a:lnTo>
                        <a:lnTo>
                          <a:pt x="111285" y="67797"/>
                        </a:lnTo>
                        <a:lnTo>
                          <a:pt x="109099" y="63513"/>
                        </a:lnTo>
                        <a:lnTo>
                          <a:pt x="106761" y="58988"/>
                        </a:lnTo>
                        <a:lnTo>
                          <a:pt x="104210" y="54670"/>
                        </a:lnTo>
                        <a:lnTo>
                          <a:pt x="101295" y="50351"/>
                        </a:lnTo>
                        <a:lnTo>
                          <a:pt x="98410" y="46032"/>
                        </a:lnTo>
                        <a:lnTo>
                          <a:pt x="95131" y="41919"/>
                        </a:lnTo>
                        <a:lnTo>
                          <a:pt x="91852" y="37806"/>
                        </a:lnTo>
                        <a:lnTo>
                          <a:pt x="88238" y="33693"/>
                        </a:lnTo>
                        <a:lnTo>
                          <a:pt x="82621" y="27934"/>
                        </a:lnTo>
                        <a:lnTo>
                          <a:pt x="76791" y="22622"/>
                        </a:lnTo>
                        <a:lnTo>
                          <a:pt x="70809" y="17892"/>
                        </a:lnTo>
                        <a:lnTo>
                          <a:pt x="65010" y="13573"/>
                        </a:lnTo>
                        <a:lnTo>
                          <a:pt x="58997" y="9871"/>
                        </a:lnTo>
                        <a:lnTo>
                          <a:pt x="53016" y="6786"/>
                        </a:lnTo>
                        <a:lnTo>
                          <a:pt x="47216" y="4318"/>
                        </a:lnTo>
                        <a:lnTo>
                          <a:pt x="41386" y="2262"/>
                        </a:lnTo>
                        <a:lnTo>
                          <a:pt x="35951" y="822"/>
                        </a:lnTo>
                        <a:lnTo>
                          <a:pt x="30516" y="205"/>
                        </a:lnTo>
                        <a:lnTo>
                          <a:pt x="25414" y="0"/>
                        </a:lnTo>
                        <a:lnTo>
                          <a:pt x="20526" y="411"/>
                        </a:lnTo>
                        <a:lnTo>
                          <a:pt x="15971" y="1645"/>
                        </a:lnTo>
                        <a:lnTo>
                          <a:pt x="11811" y="3496"/>
                        </a:lnTo>
                        <a:lnTo>
                          <a:pt x="7985" y="5964"/>
                        </a:lnTo>
                        <a:lnTo>
                          <a:pt x="4706" y="9048"/>
                        </a:lnTo>
                        <a:lnTo>
                          <a:pt x="3461" y="10694"/>
                        </a:lnTo>
                        <a:lnTo>
                          <a:pt x="2186" y="12544"/>
                        </a:lnTo>
                        <a:lnTo>
                          <a:pt x="0" y="16658"/>
                        </a:lnTo>
                        <a:lnTo>
                          <a:pt x="0" y="17069"/>
                        </a:lnTo>
                        <a:lnTo>
                          <a:pt x="2186" y="12750"/>
                        </a:lnTo>
                        <a:lnTo>
                          <a:pt x="4888" y="9048"/>
                        </a:lnTo>
                        <a:lnTo>
                          <a:pt x="8168" y="5964"/>
                        </a:lnTo>
                        <a:lnTo>
                          <a:pt x="11993" y="3496"/>
                        </a:lnTo>
                        <a:lnTo>
                          <a:pt x="15971" y="1645"/>
                        </a:lnTo>
                        <a:lnTo>
                          <a:pt x="20526" y="616"/>
                        </a:lnTo>
                        <a:lnTo>
                          <a:pt x="25414" y="205"/>
                        </a:lnTo>
                        <a:lnTo>
                          <a:pt x="30516" y="205"/>
                        </a:lnTo>
                        <a:lnTo>
                          <a:pt x="35951" y="1028"/>
                        </a:lnTo>
                        <a:lnTo>
                          <a:pt x="41386" y="2467"/>
                        </a:lnTo>
                        <a:lnTo>
                          <a:pt x="47216" y="4524"/>
                        </a:lnTo>
                        <a:lnTo>
                          <a:pt x="53016" y="6992"/>
                        </a:lnTo>
                        <a:lnTo>
                          <a:pt x="58997" y="10077"/>
                        </a:lnTo>
                        <a:lnTo>
                          <a:pt x="64827" y="13778"/>
                        </a:lnTo>
                        <a:lnTo>
                          <a:pt x="70809" y="18097"/>
                        </a:lnTo>
                        <a:lnTo>
                          <a:pt x="76609" y="22827"/>
                        </a:lnTo>
                        <a:lnTo>
                          <a:pt x="82439" y="28140"/>
                        </a:lnTo>
                        <a:lnTo>
                          <a:pt x="88056" y="33898"/>
                        </a:lnTo>
                        <a:lnTo>
                          <a:pt x="94949" y="41919"/>
                        </a:lnTo>
                        <a:lnTo>
                          <a:pt x="98228" y="46238"/>
                        </a:lnTo>
                        <a:lnTo>
                          <a:pt x="101295" y="50351"/>
                        </a:lnTo>
                        <a:lnTo>
                          <a:pt x="104028" y="54670"/>
                        </a:lnTo>
                        <a:lnTo>
                          <a:pt x="106578" y="59194"/>
                        </a:lnTo>
                        <a:lnTo>
                          <a:pt x="109099" y="63513"/>
                        </a:lnTo>
                        <a:lnTo>
                          <a:pt x="111285" y="68003"/>
                        </a:lnTo>
                        <a:lnTo>
                          <a:pt x="113289" y="72322"/>
                        </a:lnTo>
                        <a:lnTo>
                          <a:pt x="114929" y="76640"/>
                        </a:lnTo>
                        <a:lnTo>
                          <a:pt x="116386" y="81165"/>
                        </a:lnTo>
                        <a:lnTo>
                          <a:pt x="117661" y="85484"/>
                        </a:lnTo>
                        <a:lnTo>
                          <a:pt x="118724" y="89597"/>
                        </a:lnTo>
                        <a:lnTo>
                          <a:pt x="119453" y="93916"/>
                        </a:lnTo>
                        <a:lnTo>
                          <a:pt x="119817" y="98029"/>
                        </a:lnTo>
                        <a:lnTo>
                          <a:pt x="120000" y="101902"/>
                        </a:lnTo>
                        <a:lnTo>
                          <a:pt x="119817" y="107043"/>
                        </a:lnTo>
                        <a:lnTo>
                          <a:pt x="119089" y="111568"/>
                        </a:lnTo>
                        <a:lnTo>
                          <a:pt x="117995" y="116092"/>
                        </a:lnTo>
                        <a:lnTo>
                          <a:pt x="116386" y="120000"/>
                        </a:lnTo>
                        <a:lnTo>
                          <a:pt x="117995" y="116092"/>
                        </a:lnTo>
                        <a:lnTo>
                          <a:pt x="119271" y="111568"/>
                        </a:lnTo>
                        <a:lnTo>
                          <a:pt x="119817" y="107043"/>
                        </a:lnTo>
                        <a:lnTo>
                          <a:pt x="120000" y="10190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anchorCtr="0" anchor="t" bIns="45700" lIns="91425" rIns="91425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lt1"/>
                      </a:solidFill>
                      <a:latin typeface="Verdana"/>
                      <a:ea typeface="Verdana"/>
                      <a:cs typeface="Verdana"/>
                      <a:sym typeface="Verdana"/>
                    </a:endParaRPr>
                  </a:p>
                </p:txBody>
              </p:sp>
              <p:sp>
                <p:nvSpPr>
                  <p:cNvPr id="16" name="Shape 16"/>
                  <p:cNvSpPr/>
                  <p:nvPr/>
                </p:nvSpPr>
                <p:spPr>
                  <a:xfrm>
                    <a:off x="644525" y="1512887"/>
                    <a:ext cx="6037261" cy="5338762"/>
                  </a:xfrm>
                  <a:custGeom>
                    <a:pathLst>
                      <a:path extrusionOk="0" h="120000" w="120000">
                        <a:moveTo>
                          <a:pt x="31432" y="98412"/>
                        </a:moveTo>
                        <a:lnTo>
                          <a:pt x="24595" y="90490"/>
                        </a:lnTo>
                        <a:lnTo>
                          <a:pt x="21398" y="86208"/>
                        </a:lnTo>
                        <a:lnTo>
                          <a:pt x="18549" y="82140"/>
                        </a:lnTo>
                        <a:lnTo>
                          <a:pt x="15700" y="77859"/>
                        </a:lnTo>
                        <a:lnTo>
                          <a:pt x="13262" y="73577"/>
                        </a:lnTo>
                        <a:lnTo>
                          <a:pt x="10793" y="69295"/>
                        </a:lnTo>
                        <a:lnTo>
                          <a:pt x="8704" y="65013"/>
                        </a:lnTo>
                        <a:lnTo>
                          <a:pt x="6805" y="60767"/>
                        </a:lnTo>
                        <a:lnTo>
                          <a:pt x="5096" y="56485"/>
                        </a:lnTo>
                        <a:lnTo>
                          <a:pt x="3608" y="52203"/>
                        </a:lnTo>
                        <a:lnTo>
                          <a:pt x="2469" y="47921"/>
                        </a:lnTo>
                        <a:lnTo>
                          <a:pt x="1519" y="43853"/>
                        </a:lnTo>
                        <a:lnTo>
                          <a:pt x="759" y="39785"/>
                        </a:lnTo>
                        <a:lnTo>
                          <a:pt x="379" y="35718"/>
                        </a:lnTo>
                        <a:lnTo>
                          <a:pt x="189" y="31864"/>
                        </a:lnTo>
                        <a:lnTo>
                          <a:pt x="379" y="28438"/>
                        </a:lnTo>
                        <a:lnTo>
                          <a:pt x="569" y="25013"/>
                        </a:lnTo>
                        <a:lnTo>
                          <a:pt x="1329" y="21837"/>
                        </a:lnTo>
                        <a:lnTo>
                          <a:pt x="2089" y="18840"/>
                        </a:lnTo>
                        <a:lnTo>
                          <a:pt x="3038" y="16057"/>
                        </a:lnTo>
                        <a:lnTo>
                          <a:pt x="4368" y="13487"/>
                        </a:lnTo>
                        <a:lnTo>
                          <a:pt x="5855" y="10918"/>
                        </a:lnTo>
                        <a:lnTo>
                          <a:pt x="7565" y="8777"/>
                        </a:lnTo>
                        <a:lnTo>
                          <a:pt x="10793" y="5780"/>
                        </a:lnTo>
                        <a:lnTo>
                          <a:pt x="14370" y="3425"/>
                        </a:lnTo>
                        <a:lnTo>
                          <a:pt x="18359" y="1712"/>
                        </a:lnTo>
                        <a:lnTo>
                          <a:pt x="22885" y="642"/>
                        </a:lnTo>
                        <a:lnTo>
                          <a:pt x="27443" y="214"/>
                        </a:lnTo>
                        <a:lnTo>
                          <a:pt x="32540" y="214"/>
                        </a:lnTo>
                        <a:lnTo>
                          <a:pt x="37858" y="1070"/>
                        </a:lnTo>
                        <a:lnTo>
                          <a:pt x="43144" y="2355"/>
                        </a:lnTo>
                        <a:lnTo>
                          <a:pt x="48841" y="4281"/>
                        </a:lnTo>
                        <a:lnTo>
                          <a:pt x="54508" y="6851"/>
                        </a:lnTo>
                        <a:lnTo>
                          <a:pt x="60174" y="10062"/>
                        </a:lnTo>
                        <a:lnTo>
                          <a:pt x="66061" y="13487"/>
                        </a:lnTo>
                        <a:lnTo>
                          <a:pt x="71917" y="17769"/>
                        </a:lnTo>
                        <a:lnTo>
                          <a:pt x="77583" y="22265"/>
                        </a:lnTo>
                        <a:lnTo>
                          <a:pt x="83281" y="27582"/>
                        </a:lnTo>
                        <a:lnTo>
                          <a:pt x="88757" y="33148"/>
                        </a:lnTo>
                        <a:lnTo>
                          <a:pt x="95563" y="41070"/>
                        </a:lnTo>
                        <a:lnTo>
                          <a:pt x="98601" y="45138"/>
                        </a:lnTo>
                        <a:lnTo>
                          <a:pt x="101640" y="49420"/>
                        </a:lnTo>
                        <a:lnTo>
                          <a:pt x="104299" y="53702"/>
                        </a:lnTo>
                        <a:lnTo>
                          <a:pt x="106926" y="57983"/>
                        </a:lnTo>
                        <a:lnTo>
                          <a:pt x="109206" y="62265"/>
                        </a:lnTo>
                        <a:lnTo>
                          <a:pt x="111485" y="66512"/>
                        </a:lnTo>
                        <a:lnTo>
                          <a:pt x="113384" y="70793"/>
                        </a:lnTo>
                        <a:lnTo>
                          <a:pt x="115061" y="75075"/>
                        </a:lnTo>
                        <a:lnTo>
                          <a:pt x="116391" y="79357"/>
                        </a:lnTo>
                        <a:lnTo>
                          <a:pt x="117720" y="83639"/>
                        </a:lnTo>
                        <a:lnTo>
                          <a:pt x="118670" y="87707"/>
                        </a:lnTo>
                        <a:lnTo>
                          <a:pt x="119430" y="91775"/>
                        </a:lnTo>
                        <a:lnTo>
                          <a:pt x="119810" y="95842"/>
                        </a:lnTo>
                        <a:lnTo>
                          <a:pt x="120000" y="99696"/>
                        </a:lnTo>
                        <a:lnTo>
                          <a:pt x="119620" y="105441"/>
                        </a:lnTo>
                        <a:lnTo>
                          <a:pt x="118670" y="110793"/>
                        </a:lnTo>
                        <a:lnTo>
                          <a:pt x="116961" y="115718"/>
                        </a:lnTo>
                        <a:lnTo>
                          <a:pt x="114682" y="120000"/>
                        </a:lnTo>
                        <a:lnTo>
                          <a:pt x="114872" y="120000"/>
                        </a:lnTo>
                        <a:lnTo>
                          <a:pt x="117151" y="115718"/>
                        </a:lnTo>
                        <a:lnTo>
                          <a:pt x="118670" y="111008"/>
                        </a:lnTo>
                        <a:lnTo>
                          <a:pt x="119620" y="105869"/>
                        </a:lnTo>
                        <a:lnTo>
                          <a:pt x="120000" y="100124"/>
                        </a:lnTo>
                        <a:lnTo>
                          <a:pt x="120000" y="99910"/>
                        </a:lnTo>
                        <a:lnTo>
                          <a:pt x="120000" y="99696"/>
                        </a:lnTo>
                        <a:lnTo>
                          <a:pt x="119810" y="95842"/>
                        </a:lnTo>
                        <a:lnTo>
                          <a:pt x="119430" y="91775"/>
                        </a:lnTo>
                        <a:lnTo>
                          <a:pt x="118670" y="87707"/>
                        </a:lnTo>
                        <a:lnTo>
                          <a:pt x="117720" y="83425"/>
                        </a:lnTo>
                        <a:lnTo>
                          <a:pt x="116581" y="79357"/>
                        </a:lnTo>
                        <a:lnTo>
                          <a:pt x="115061" y="75075"/>
                        </a:lnTo>
                        <a:lnTo>
                          <a:pt x="113384" y="70793"/>
                        </a:lnTo>
                        <a:lnTo>
                          <a:pt x="111485" y="66512"/>
                        </a:lnTo>
                        <a:lnTo>
                          <a:pt x="109395" y="62051"/>
                        </a:lnTo>
                        <a:lnTo>
                          <a:pt x="106926" y="57769"/>
                        </a:lnTo>
                        <a:lnTo>
                          <a:pt x="104457" y="53487"/>
                        </a:lnTo>
                        <a:lnTo>
                          <a:pt x="101640" y="49420"/>
                        </a:lnTo>
                        <a:lnTo>
                          <a:pt x="98791" y="45138"/>
                        </a:lnTo>
                        <a:lnTo>
                          <a:pt x="95563" y="41070"/>
                        </a:lnTo>
                        <a:lnTo>
                          <a:pt x="88757" y="33148"/>
                        </a:lnTo>
                        <a:lnTo>
                          <a:pt x="83281" y="27368"/>
                        </a:lnTo>
                        <a:lnTo>
                          <a:pt x="77583" y="22265"/>
                        </a:lnTo>
                        <a:lnTo>
                          <a:pt x="71917" y="17555"/>
                        </a:lnTo>
                        <a:lnTo>
                          <a:pt x="66061" y="13487"/>
                        </a:lnTo>
                        <a:lnTo>
                          <a:pt x="60174" y="9848"/>
                        </a:lnTo>
                        <a:lnTo>
                          <a:pt x="54508" y="6851"/>
                        </a:lnTo>
                        <a:lnTo>
                          <a:pt x="48841" y="4281"/>
                        </a:lnTo>
                        <a:lnTo>
                          <a:pt x="43144" y="2355"/>
                        </a:lnTo>
                        <a:lnTo>
                          <a:pt x="37668" y="856"/>
                        </a:lnTo>
                        <a:lnTo>
                          <a:pt x="32540" y="214"/>
                        </a:lnTo>
                        <a:lnTo>
                          <a:pt x="27443" y="0"/>
                        </a:lnTo>
                        <a:lnTo>
                          <a:pt x="22695" y="428"/>
                        </a:lnTo>
                        <a:lnTo>
                          <a:pt x="18359" y="1498"/>
                        </a:lnTo>
                        <a:lnTo>
                          <a:pt x="14180" y="3211"/>
                        </a:lnTo>
                        <a:lnTo>
                          <a:pt x="10604" y="5780"/>
                        </a:lnTo>
                        <a:lnTo>
                          <a:pt x="7375" y="8777"/>
                        </a:lnTo>
                        <a:lnTo>
                          <a:pt x="5666" y="10918"/>
                        </a:lnTo>
                        <a:lnTo>
                          <a:pt x="4178" y="13487"/>
                        </a:lnTo>
                        <a:lnTo>
                          <a:pt x="2848" y="16057"/>
                        </a:lnTo>
                        <a:lnTo>
                          <a:pt x="1899" y="18840"/>
                        </a:lnTo>
                        <a:lnTo>
                          <a:pt x="1139" y="21837"/>
                        </a:lnTo>
                        <a:lnTo>
                          <a:pt x="379" y="25013"/>
                        </a:lnTo>
                        <a:lnTo>
                          <a:pt x="189" y="28438"/>
                        </a:lnTo>
                        <a:lnTo>
                          <a:pt x="0" y="31864"/>
                        </a:lnTo>
                        <a:lnTo>
                          <a:pt x="189" y="35718"/>
                        </a:lnTo>
                        <a:lnTo>
                          <a:pt x="759" y="39785"/>
                        </a:lnTo>
                        <a:lnTo>
                          <a:pt x="1329" y="43853"/>
                        </a:lnTo>
                        <a:lnTo>
                          <a:pt x="2469" y="47921"/>
                        </a:lnTo>
                        <a:lnTo>
                          <a:pt x="3608" y="52203"/>
                        </a:lnTo>
                        <a:lnTo>
                          <a:pt x="5096" y="56485"/>
                        </a:lnTo>
                        <a:lnTo>
                          <a:pt x="6805" y="60767"/>
                        </a:lnTo>
                        <a:lnTo>
                          <a:pt x="8704" y="65013"/>
                        </a:lnTo>
                        <a:lnTo>
                          <a:pt x="10793" y="69295"/>
                        </a:lnTo>
                        <a:lnTo>
                          <a:pt x="13073" y="73577"/>
                        </a:lnTo>
                        <a:lnTo>
                          <a:pt x="15700" y="77859"/>
                        </a:lnTo>
                        <a:lnTo>
                          <a:pt x="18359" y="82140"/>
                        </a:lnTo>
                        <a:lnTo>
                          <a:pt x="21398" y="86422"/>
                        </a:lnTo>
                        <a:lnTo>
                          <a:pt x="24405" y="90490"/>
                        </a:lnTo>
                        <a:lnTo>
                          <a:pt x="31242" y="98412"/>
                        </a:lnTo>
                        <a:lnTo>
                          <a:pt x="37478" y="104585"/>
                        </a:lnTo>
                        <a:lnTo>
                          <a:pt x="43903" y="110365"/>
                        </a:lnTo>
                        <a:lnTo>
                          <a:pt x="50519" y="115504"/>
                        </a:lnTo>
                        <a:lnTo>
                          <a:pt x="56977" y="120000"/>
                        </a:lnTo>
                        <a:lnTo>
                          <a:pt x="57166" y="120000"/>
                        </a:lnTo>
                        <a:lnTo>
                          <a:pt x="50519" y="115504"/>
                        </a:lnTo>
                        <a:lnTo>
                          <a:pt x="44093" y="110365"/>
                        </a:lnTo>
                        <a:lnTo>
                          <a:pt x="37668" y="104585"/>
                        </a:lnTo>
                        <a:lnTo>
                          <a:pt x="31432" y="9841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anchorCtr="0" anchor="t" bIns="45700" lIns="91425" rIns="91425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lt1"/>
                      </a:solidFill>
                      <a:latin typeface="Verdana"/>
                      <a:ea typeface="Verdana"/>
                      <a:cs typeface="Verdana"/>
                      <a:sym typeface="Verdana"/>
                    </a:endParaRPr>
                  </a:p>
                </p:txBody>
              </p:sp>
              <p:sp>
                <p:nvSpPr>
                  <p:cNvPr id="17" name="Shape 17"/>
                  <p:cNvSpPr/>
                  <p:nvPr/>
                </p:nvSpPr>
                <p:spPr>
                  <a:xfrm>
                    <a:off x="815975" y="1731961"/>
                    <a:ext cx="5616575" cy="5119686"/>
                  </a:xfrm>
                  <a:custGeom>
                    <a:pathLst>
                      <a:path extrusionOk="0" h="120000" w="120000">
                        <a:moveTo>
                          <a:pt x="31097" y="95702"/>
                        </a:moveTo>
                        <a:lnTo>
                          <a:pt x="24394" y="87888"/>
                        </a:lnTo>
                        <a:lnTo>
                          <a:pt x="18304" y="79851"/>
                        </a:lnTo>
                        <a:lnTo>
                          <a:pt x="15650" y="75832"/>
                        </a:lnTo>
                        <a:lnTo>
                          <a:pt x="12996" y="71813"/>
                        </a:lnTo>
                        <a:lnTo>
                          <a:pt x="10785" y="67572"/>
                        </a:lnTo>
                        <a:lnTo>
                          <a:pt x="8539" y="63330"/>
                        </a:lnTo>
                        <a:lnTo>
                          <a:pt x="6702" y="59125"/>
                        </a:lnTo>
                        <a:lnTo>
                          <a:pt x="5069" y="55106"/>
                        </a:lnTo>
                        <a:lnTo>
                          <a:pt x="3640" y="50865"/>
                        </a:lnTo>
                        <a:lnTo>
                          <a:pt x="2415" y="46846"/>
                        </a:lnTo>
                        <a:lnTo>
                          <a:pt x="1394" y="42827"/>
                        </a:lnTo>
                        <a:lnTo>
                          <a:pt x="612" y="38809"/>
                        </a:lnTo>
                        <a:lnTo>
                          <a:pt x="204" y="35013"/>
                        </a:lnTo>
                        <a:lnTo>
                          <a:pt x="0" y="31218"/>
                        </a:lnTo>
                        <a:lnTo>
                          <a:pt x="204" y="27869"/>
                        </a:lnTo>
                        <a:lnTo>
                          <a:pt x="408" y="24520"/>
                        </a:lnTo>
                        <a:lnTo>
                          <a:pt x="1020" y="21395"/>
                        </a:lnTo>
                        <a:lnTo>
                          <a:pt x="2007" y="18530"/>
                        </a:lnTo>
                        <a:lnTo>
                          <a:pt x="3028" y="15627"/>
                        </a:lnTo>
                        <a:lnTo>
                          <a:pt x="4252" y="13172"/>
                        </a:lnTo>
                        <a:lnTo>
                          <a:pt x="5886" y="10716"/>
                        </a:lnTo>
                        <a:lnTo>
                          <a:pt x="7519" y="8483"/>
                        </a:lnTo>
                        <a:lnTo>
                          <a:pt x="10785" y="5581"/>
                        </a:lnTo>
                        <a:lnTo>
                          <a:pt x="14425" y="3348"/>
                        </a:lnTo>
                        <a:lnTo>
                          <a:pt x="18508" y="1562"/>
                        </a:lnTo>
                        <a:lnTo>
                          <a:pt x="22761" y="446"/>
                        </a:lnTo>
                        <a:lnTo>
                          <a:pt x="27660" y="0"/>
                        </a:lnTo>
                        <a:lnTo>
                          <a:pt x="32526" y="223"/>
                        </a:lnTo>
                        <a:lnTo>
                          <a:pt x="37833" y="893"/>
                        </a:lnTo>
                        <a:lnTo>
                          <a:pt x="43311" y="2232"/>
                        </a:lnTo>
                        <a:lnTo>
                          <a:pt x="49027" y="4241"/>
                        </a:lnTo>
                        <a:lnTo>
                          <a:pt x="54709" y="6474"/>
                        </a:lnTo>
                        <a:lnTo>
                          <a:pt x="60391" y="9600"/>
                        </a:lnTo>
                        <a:lnTo>
                          <a:pt x="66311" y="12948"/>
                        </a:lnTo>
                        <a:lnTo>
                          <a:pt x="71993" y="16967"/>
                        </a:lnTo>
                        <a:lnTo>
                          <a:pt x="77709" y="21395"/>
                        </a:lnTo>
                        <a:lnTo>
                          <a:pt x="83390" y="26530"/>
                        </a:lnTo>
                        <a:lnTo>
                          <a:pt x="88902" y="31888"/>
                        </a:lnTo>
                        <a:lnTo>
                          <a:pt x="95605" y="39702"/>
                        </a:lnTo>
                        <a:lnTo>
                          <a:pt x="101695" y="47739"/>
                        </a:lnTo>
                        <a:lnTo>
                          <a:pt x="104553" y="51758"/>
                        </a:lnTo>
                        <a:lnTo>
                          <a:pt x="107003" y="56000"/>
                        </a:lnTo>
                        <a:lnTo>
                          <a:pt x="109418" y="59981"/>
                        </a:lnTo>
                        <a:lnTo>
                          <a:pt x="111460" y="64223"/>
                        </a:lnTo>
                        <a:lnTo>
                          <a:pt x="113297" y="68465"/>
                        </a:lnTo>
                        <a:lnTo>
                          <a:pt x="115134" y="72483"/>
                        </a:lnTo>
                        <a:lnTo>
                          <a:pt x="116563" y="76725"/>
                        </a:lnTo>
                        <a:lnTo>
                          <a:pt x="117788" y="80744"/>
                        </a:lnTo>
                        <a:lnTo>
                          <a:pt x="118775" y="84762"/>
                        </a:lnTo>
                        <a:lnTo>
                          <a:pt x="119387" y="88781"/>
                        </a:lnTo>
                        <a:lnTo>
                          <a:pt x="119795" y="92576"/>
                        </a:lnTo>
                        <a:lnTo>
                          <a:pt x="120000" y="96372"/>
                        </a:lnTo>
                        <a:lnTo>
                          <a:pt x="119795" y="99720"/>
                        </a:lnTo>
                        <a:lnTo>
                          <a:pt x="119591" y="103032"/>
                        </a:lnTo>
                        <a:lnTo>
                          <a:pt x="118979" y="106158"/>
                        </a:lnTo>
                        <a:lnTo>
                          <a:pt x="118196" y="109060"/>
                        </a:lnTo>
                        <a:lnTo>
                          <a:pt x="116971" y="111962"/>
                        </a:lnTo>
                        <a:lnTo>
                          <a:pt x="115747" y="114418"/>
                        </a:lnTo>
                        <a:lnTo>
                          <a:pt x="114318" y="116874"/>
                        </a:lnTo>
                        <a:lnTo>
                          <a:pt x="112480" y="119106"/>
                        </a:lnTo>
                        <a:lnTo>
                          <a:pt x="112072" y="119553"/>
                        </a:lnTo>
                        <a:lnTo>
                          <a:pt x="111664" y="120000"/>
                        </a:lnTo>
                        <a:lnTo>
                          <a:pt x="111868" y="120000"/>
                        </a:lnTo>
                        <a:lnTo>
                          <a:pt x="112276" y="119553"/>
                        </a:lnTo>
                        <a:lnTo>
                          <a:pt x="112685" y="119106"/>
                        </a:lnTo>
                        <a:lnTo>
                          <a:pt x="114522" y="116874"/>
                        </a:lnTo>
                        <a:lnTo>
                          <a:pt x="115951" y="114418"/>
                        </a:lnTo>
                        <a:lnTo>
                          <a:pt x="117176" y="111962"/>
                        </a:lnTo>
                        <a:lnTo>
                          <a:pt x="118196" y="109060"/>
                        </a:lnTo>
                        <a:lnTo>
                          <a:pt x="118979" y="106158"/>
                        </a:lnTo>
                        <a:lnTo>
                          <a:pt x="119591" y="103032"/>
                        </a:lnTo>
                        <a:lnTo>
                          <a:pt x="120000" y="99720"/>
                        </a:lnTo>
                        <a:lnTo>
                          <a:pt x="120000" y="96372"/>
                        </a:lnTo>
                        <a:lnTo>
                          <a:pt x="119795" y="92576"/>
                        </a:lnTo>
                        <a:lnTo>
                          <a:pt x="119387" y="88781"/>
                        </a:lnTo>
                        <a:lnTo>
                          <a:pt x="118775" y="84762"/>
                        </a:lnTo>
                        <a:lnTo>
                          <a:pt x="117788" y="80744"/>
                        </a:lnTo>
                        <a:lnTo>
                          <a:pt x="116563" y="76502"/>
                        </a:lnTo>
                        <a:lnTo>
                          <a:pt x="115134" y="72483"/>
                        </a:lnTo>
                        <a:lnTo>
                          <a:pt x="113501" y="68241"/>
                        </a:lnTo>
                        <a:lnTo>
                          <a:pt x="111460" y="64223"/>
                        </a:lnTo>
                        <a:lnTo>
                          <a:pt x="109418" y="59981"/>
                        </a:lnTo>
                        <a:lnTo>
                          <a:pt x="107003" y="55776"/>
                        </a:lnTo>
                        <a:lnTo>
                          <a:pt x="104553" y="51758"/>
                        </a:lnTo>
                        <a:lnTo>
                          <a:pt x="101695" y="47516"/>
                        </a:lnTo>
                        <a:lnTo>
                          <a:pt x="95809" y="39479"/>
                        </a:lnTo>
                        <a:lnTo>
                          <a:pt x="88902" y="31888"/>
                        </a:lnTo>
                        <a:lnTo>
                          <a:pt x="83390" y="26306"/>
                        </a:lnTo>
                        <a:lnTo>
                          <a:pt x="77709" y="21395"/>
                        </a:lnTo>
                        <a:lnTo>
                          <a:pt x="71993" y="16967"/>
                        </a:lnTo>
                        <a:lnTo>
                          <a:pt x="66311" y="12948"/>
                        </a:lnTo>
                        <a:lnTo>
                          <a:pt x="60391" y="9376"/>
                        </a:lnTo>
                        <a:lnTo>
                          <a:pt x="54709" y="6474"/>
                        </a:lnTo>
                        <a:lnTo>
                          <a:pt x="48823" y="4018"/>
                        </a:lnTo>
                        <a:lnTo>
                          <a:pt x="43311" y="2232"/>
                        </a:lnTo>
                        <a:lnTo>
                          <a:pt x="37833" y="893"/>
                        </a:lnTo>
                        <a:lnTo>
                          <a:pt x="32526" y="0"/>
                        </a:lnTo>
                        <a:lnTo>
                          <a:pt x="27456" y="0"/>
                        </a:lnTo>
                        <a:lnTo>
                          <a:pt x="22761" y="446"/>
                        </a:lnTo>
                        <a:lnTo>
                          <a:pt x="18304" y="1562"/>
                        </a:lnTo>
                        <a:lnTo>
                          <a:pt x="14221" y="3125"/>
                        </a:lnTo>
                        <a:lnTo>
                          <a:pt x="10581" y="5581"/>
                        </a:lnTo>
                        <a:lnTo>
                          <a:pt x="7314" y="8483"/>
                        </a:lnTo>
                        <a:lnTo>
                          <a:pt x="5681" y="10716"/>
                        </a:lnTo>
                        <a:lnTo>
                          <a:pt x="4048" y="13172"/>
                        </a:lnTo>
                        <a:lnTo>
                          <a:pt x="2823" y="15627"/>
                        </a:lnTo>
                        <a:lnTo>
                          <a:pt x="1803" y="18530"/>
                        </a:lnTo>
                        <a:lnTo>
                          <a:pt x="1020" y="21395"/>
                        </a:lnTo>
                        <a:lnTo>
                          <a:pt x="408" y="24520"/>
                        </a:lnTo>
                        <a:lnTo>
                          <a:pt x="0" y="27869"/>
                        </a:lnTo>
                        <a:lnTo>
                          <a:pt x="0" y="31218"/>
                        </a:lnTo>
                        <a:lnTo>
                          <a:pt x="204" y="35013"/>
                        </a:lnTo>
                        <a:lnTo>
                          <a:pt x="612" y="38809"/>
                        </a:lnTo>
                        <a:lnTo>
                          <a:pt x="1190" y="42827"/>
                        </a:lnTo>
                        <a:lnTo>
                          <a:pt x="2211" y="46846"/>
                        </a:lnTo>
                        <a:lnTo>
                          <a:pt x="3436" y="51088"/>
                        </a:lnTo>
                        <a:lnTo>
                          <a:pt x="4865" y="55106"/>
                        </a:lnTo>
                        <a:lnTo>
                          <a:pt x="6498" y="59348"/>
                        </a:lnTo>
                        <a:lnTo>
                          <a:pt x="8539" y="63553"/>
                        </a:lnTo>
                        <a:lnTo>
                          <a:pt x="10581" y="67572"/>
                        </a:lnTo>
                        <a:lnTo>
                          <a:pt x="12996" y="71813"/>
                        </a:lnTo>
                        <a:lnTo>
                          <a:pt x="15446" y="75832"/>
                        </a:lnTo>
                        <a:lnTo>
                          <a:pt x="18304" y="80074"/>
                        </a:lnTo>
                        <a:lnTo>
                          <a:pt x="24394" y="88111"/>
                        </a:lnTo>
                        <a:lnTo>
                          <a:pt x="31097" y="95702"/>
                        </a:lnTo>
                        <a:lnTo>
                          <a:pt x="34975" y="99497"/>
                        </a:lnTo>
                        <a:lnTo>
                          <a:pt x="38854" y="103255"/>
                        </a:lnTo>
                        <a:lnTo>
                          <a:pt x="42699" y="106604"/>
                        </a:lnTo>
                        <a:lnTo>
                          <a:pt x="46577" y="109730"/>
                        </a:lnTo>
                        <a:lnTo>
                          <a:pt x="50626" y="112632"/>
                        </a:lnTo>
                        <a:lnTo>
                          <a:pt x="54709" y="115311"/>
                        </a:lnTo>
                        <a:lnTo>
                          <a:pt x="58588" y="117767"/>
                        </a:lnTo>
                        <a:lnTo>
                          <a:pt x="62636" y="120000"/>
                        </a:lnTo>
                        <a:lnTo>
                          <a:pt x="63045" y="120000"/>
                        </a:lnTo>
                        <a:lnTo>
                          <a:pt x="58996" y="117767"/>
                        </a:lnTo>
                        <a:lnTo>
                          <a:pt x="54913" y="115311"/>
                        </a:lnTo>
                        <a:lnTo>
                          <a:pt x="50830" y="112632"/>
                        </a:lnTo>
                        <a:lnTo>
                          <a:pt x="46781" y="109730"/>
                        </a:lnTo>
                        <a:lnTo>
                          <a:pt x="42903" y="106604"/>
                        </a:lnTo>
                        <a:lnTo>
                          <a:pt x="38854" y="103032"/>
                        </a:lnTo>
                        <a:lnTo>
                          <a:pt x="31097" y="9570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>
                    <a:noFill/>
                  </a:ln>
                </p:spPr>
                <p:txBody>
                  <a:bodyPr anchorCtr="0" anchor="t" bIns="45700" lIns="91425" rIns="91425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lt1"/>
                      </a:solidFill>
                      <a:latin typeface="Verdana"/>
                      <a:ea typeface="Verdana"/>
                      <a:cs typeface="Verdana"/>
                      <a:sym typeface="Verdana"/>
                    </a:endParaRPr>
                  </a:p>
                </p:txBody>
              </p:sp>
              <p:grpSp>
                <p:nvGrpSpPr>
                  <p:cNvPr id="18" name="Shape 18"/>
                  <p:cNvGrpSpPr/>
                  <p:nvPr/>
                </p:nvGrpSpPr>
                <p:grpSpPr>
                  <a:xfrm>
                    <a:off x="-217890" y="828675"/>
                    <a:ext cx="7621991" cy="6849936"/>
                    <a:chOff x="-217890" y="828675"/>
                    <a:chExt cx="7621991" cy="6849936"/>
                  </a:xfrm>
                </p:grpSpPr>
                <p:sp>
                  <p:nvSpPr>
                    <p:cNvPr id="19" name="Shape 19"/>
                    <p:cNvSpPr/>
                    <p:nvPr/>
                  </p:nvSpPr>
                  <p:spPr>
                    <a:xfrm>
                      <a:off x="635000" y="828675"/>
                      <a:ext cx="6769100" cy="6022974"/>
                    </a:xfrm>
                    <a:custGeom>
                      <a:pathLst>
                        <a:path extrusionOk="0" h="120000" w="120000">
                          <a:moveTo>
                            <a:pt x="120000" y="106526"/>
                          </a:moveTo>
                          <a:lnTo>
                            <a:pt x="119830" y="102382"/>
                          </a:lnTo>
                          <a:lnTo>
                            <a:pt x="119322" y="98017"/>
                          </a:lnTo>
                          <a:lnTo>
                            <a:pt x="118645" y="93653"/>
                          </a:lnTo>
                          <a:lnTo>
                            <a:pt x="117628" y="89288"/>
                          </a:lnTo>
                          <a:lnTo>
                            <a:pt x="116302" y="84733"/>
                          </a:lnTo>
                          <a:lnTo>
                            <a:pt x="114777" y="80179"/>
                          </a:lnTo>
                          <a:lnTo>
                            <a:pt x="112914" y="75624"/>
                          </a:lnTo>
                          <a:lnTo>
                            <a:pt x="110882" y="71070"/>
                          </a:lnTo>
                          <a:lnTo>
                            <a:pt x="108539" y="66357"/>
                          </a:lnTo>
                          <a:lnTo>
                            <a:pt x="105998" y="61802"/>
                          </a:lnTo>
                          <a:lnTo>
                            <a:pt x="103288" y="57248"/>
                          </a:lnTo>
                          <a:lnTo>
                            <a:pt x="100268" y="52693"/>
                          </a:lnTo>
                          <a:lnTo>
                            <a:pt x="97050" y="48328"/>
                          </a:lnTo>
                          <a:lnTo>
                            <a:pt x="93662" y="43964"/>
                          </a:lnTo>
                          <a:lnTo>
                            <a:pt x="90134" y="39599"/>
                          </a:lnTo>
                          <a:lnTo>
                            <a:pt x="86407" y="35424"/>
                          </a:lnTo>
                          <a:lnTo>
                            <a:pt x="80677" y="29573"/>
                          </a:lnTo>
                          <a:lnTo>
                            <a:pt x="74777" y="24069"/>
                          </a:lnTo>
                          <a:lnTo>
                            <a:pt x="68708" y="19135"/>
                          </a:lnTo>
                          <a:lnTo>
                            <a:pt x="62441" y="14770"/>
                          </a:lnTo>
                          <a:lnTo>
                            <a:pt x="56203" y="10785"/>
                          </a:lnTo>
                          <a:lnTo>
                            <a:pt x="49964" y="7369"/>
                          </a:lnTo>
                          <a:lnTo>
                            <a:pt x="43726" y="4522"/>
                          </a:lnTo>
                          <a:lnTo>
                            <a:pt x="37459" y="2435"/>
                          </a:lnTo>
                          <a:lnTo>
                            <a:pt x="31729" y="1107"/>
                          </a:lnTo>
                          <a:lnTo>
                            <a:pt x="26167" y="189"/>
                          </a:lnTo>
                          <a:lnTo>
                            <a:pt x="20917" y="0"/>
                          </a:lnTo>
                          <a:lnTo>
                            <a:pt x="16033" y="569"/>
                          </a:lnTo>
                          <a:lnTo>
                            <a:pt x="11319" y="1486"/>
                          </a:lnTo>
                          <a:lnTo>
                            <a:pt x="7254" y="3194"/>
                          </a:lnTo>
                          <a:lnTo>
                            <a:pt x="3387" y="5471"/>
                          </a:lnTo>
                          <a:lnTo>
                            <a:pt x="0" y="8318"/>
                          </a:lnTo>
                          <a:lnTo>
                            <a:pt x="0" y="8508"/>
                          </a:lnTo>
                          <a:lnTo>
                            <a:pt x="3556" y="5471"/>
                          </a:lnTo>
                          <a:lnTo>
                            <a:pt x="7424" y="3194"/>
                          </a:lnTo>
                          <a:lnTo>
                            <a:pt x="11827" y="1486"/>
                          </a:lnTo>
                          <a:lnTo>
                            <a:pt x="16541" y="569"/>
                          </a:lnTo>
                          <a:lnTo>
                            <a:pt x="21594" y="189"/>
                          </a:lnTo>
                          <a:lnTo>
                            <a:pt x="27014" y="569"/>
                          </a:lnTo>
                          <a:lnTo>
                            <a:pt x="32575" y="1486"/>
                          </a:lnTo>
                          <a:lnTo>
                            <a:pt x="38306" y="3004"/>
                          </a:lnTo>
                          <a:lnTo>
                            <a:pt x="44234" y="5092"/>
                          </a:lnTo>
                          <a:lnTo>
                            <a:pt x="50303" y="7749"/>
                          </a:lnTo>
                          <a:lnTo>
                            <a:pt x="56372" y="10975"/>
                          </a:lnTo>
                          <a:lnTo>
                            <a:pt x="62441" y="14770"/>
                          </a:lnTo>
                          <a:lnTo>
                            <a:pt x="68539" y="19135"/>
                          </a:lnTo>
                          <a:lnTo>
                            <a:pt x="74608" y="24069"/>
                          </a:lnTo>
                          <a:lnTo>
                            <a:pt x="80677" y="29573"/>
                          </a:lnTo>
                          <a:lnTo>
                            <a:pt x="86407" y="35424"/>
                          </a:lnTo>
                          <a:lnTo>
                            <a:pt x="90134" y="39599"/>
                          </a:lnTo>
                          <a:lnTo>
                            <a:pt x="93662" y="43964"/>
                          </a:lnTo>
                          <a:lnTo>
                            <a:pt x="97050" y="48328"/>
                          </a:lnTo>
                          <a:lnTo>
                            <a:pt x="100268" y="52693"/>
                          </a:lnTo>
                          <a:lnTo>
                            <a:pt x="103119" y="57248"/>
                          </a:lnTo>
                          <a:lnTo>
                            <a:pt x="105998" y="61802"/>
                          </a:lnTo>
                          <a:lnTo>
                            <a:pt x="108369" y="66547"/>
                          </a:lnTo>
                          <a:lnTo>
                            <a:pt x="110712" y="71070"/>
                          </a:lnTo>
                          <a:lnTo>
                            <a:pt x="112745" y="75624"/>
                          </a:lnTo>
                          <a:lnTo>
                            <a:pt x="114608" y="80179"/>
                          </a:lnTo>
                          <a:lnTo>
                            <a:pt x="116132" y="84733"/>
                          </a:lnTo>
                          <a:lnTo>
                            <a:pt x="117487" y="89288"/>
                          </a:lnTo>
                          <a:lnTo>
                            <a:pt x="118475" y="93842"/>
                          </a:lnTo>
                          <a:lnTo>
                            <a:pt x="119153" y="98207"/>
                          </a:lnTo>
                          <a:lnTo>
                            <a:pt x="119661" y="102382"/>
                          </a:lnTo>
                          <a:lnTo>
                            <a:pt x="119830" y="106526"/>
                          </a:lnTo>
                          <a:lnTo>
                            <a:pt x="119830" y="110131"/>
                          </a:lnTo>
                          <a:lnTo>
                            <a:pt x="119491" y="113547"/>
                          </a:lnTo>
                          <a:lnTo>
                            <a:pt x="118983" y="116773"/>
                          </a:lnTo>
                          <a:lnTo>
                            <a:pt x="118136" y="120000"/>
                          </a:lnTo>
                          <a:lnTo>
                            <a:pt x="118983" y="116773"/>
                          </a:lnTo>
                          <a:lnTo>
                            <a:pt x="119661" y="113547"/>
                          </a:lnTo>
                          <a:lnTo>
                            <a:pt x="119830" y="110131"/>
                          </a:lnTo>
                          <a:lnTo>
                            <a:pt x="120000" y="106526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>
                      <a:noFill/>
                    </a:ln>
                  </p:spPr>
                  <p:txBody>
                    <a:bodyPr anchorCtr="0" anchor="t" bIns="45700" lIns="91425" rIns="91425" tIns="45700"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i="0" sz="1800" u="none">
                        <a:solidFill>
                          <a:schemeClr val="lt1"/>
                        </a:solidFill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p:txBody>
                </p:sp>
                <p:grpSp>
                  <p:nvGrpSpPr>
                    <p:cNvPr id="20" name="Shape 20"/>
                    <p:cNvGrpSpPr/>
                    <p:nvPr/>
                  </p:nvGrpSpPr>
                  <p:grpSpPr>
                    <a:xfrm>
                      <a:off x="-217890" y="848298"/>
                      <a:ext cx="7611857" cy="6830313"/>
                      <a:chOff x="-217890" y="848298"/>
                      <a:chExt cx="7611857" cy="6830313"/>
                    </a:xfrm>
                  </p:grpSpPr>
                  <p:sp>
                    <p:nvSpPr>
                      <p:cNvPr id="21" name="Shape 21"/>
                      <p:cNvSpPr/>
                      <p:nvPr/>
                    </p:nvSpPr>
                    <p:spPr>
                      <a:xfrm>
                        <a:off x="635000" y="1046162"/>
                        <a:ext cx="6542087" cy="5805486"/>
                      </a:xfrm>
                      <a:custGeom>
                        <a:pathLst>
                          <a:path extrusionOk="0" h="120000" w="120000">
                            <a:moveTo>
                              <a:pt x="1402" y="9253"/>
                            </a:moveTo>
                            <a:lnTo>
                              <a:pt x="4703" y="6103"/>
                            </a:lnTo>
                            <a:lnTo>
                              <a:pt x="8558" y="3543"/>
                            </a:lnTo>
                            <a:lnTo>
                              <a:pt x="12911" y="1771"/>
                            </a:lnTo>
                            <a:lnTo>
                              <a:pt x="17468" y="590"/>
                            </a:lnTo>
                            <a:lnTo>
                              <a:pt x="22521" y="196"/>
                            </a:lnTo>
                            <a:lnTo>
                              <a:pt x="27779" y="393"/>
                            </a:lnTo>
                            <a:lnTo>
                              <a:pt x="33184" y="1181"/>
                            </a:lnTo>
                            <a:lnTo>
                              <a:pt x="38938" y="2756"/>
                            </a:lnTo>
                            <a:lnTo>
                              <a:pt x="44897" y="4725"/>
                            </a:lnTo>
                            <a:lnTo>
                              <a:pt x="50827" y="7284"/>
                            </a:lnTo>
                            <a:lnTo>
                              <a:pt x="56932" y="10631"/>
                            </a:lnTo>
                            <a:lnTo>
                              <a:pt x="63037" y="14372"/>
                            </a:lnTo>
                            <a:lnTo>
                              <a:pt x="69172" y="18703"/>
                            </a:lnTo>
                            <a:lnTo>
                              <a:pt x="75277" y="23625"/>
                            </a:lnTo>
                            <a:lnTo>
                              <a:pt x="81207" y="29138"/>
                            </a:lnTo>
                            <a:lnTo>
                              <a:pt x="86991" y="35012"/>
                            </a:lnTo>
                            <a:lnTo>
                              <a:pt x="90642" y="39146"/>
                            </a:lnTo>
                            <a:lnTo>
                              <a:pt x="94148" y="43281"/>
                            </a:lnTo>
                            <a:lnTo>
                              <a:pt x="97448" y="47612"/>
                            </a:lnTo>
                            <a:lnTo>
                              <a:pt x="100603" y="52141"/>
                            </a:lnTo>
                            <a:lnTo>
                              <a:pt x="103407" y="56472"/>
                            </a:lnTo>
                            <a:lnTo>
                              <a:pt x="106183" y="61000"/>
                            </a:lnTo>
                            <a:lnTo>
                              <a:pt x="108636" y="65529"/>
                            </a:lnTo>
                            <a:lnTo>
                              <a:pt x="110915" y="70024"/>
                            </a:lnTo>
                            <a:lnTo>
                              <a:pt x="112843" y="74552"/>
                            </a:lnTo>
                            <a:lnTo>
                              <a:pt x="114741" y="79081"/>
                            </a:lnTo>
                            <a:lnTo>
                              <a:pt x="116144" y="83609"/>
                            </a:lnTo>
                            <a:lnTo>
                              <a:pt x="117546" y="87940"/>
                            </a:lnTo>
                            <a:lnTo>
                              <a:pt x="118597" y="92469"/>
                            </a:lnTo>
                            <a:lnTo>
                              <a:pt x="119298" y="96603"/>
                            </a:lnTo>
                            <a:lnTo>
                              <a:pt x="119824" y="100738"/>
                            </a:lnTo>
                            <a:lnTo>
                              <a:pt x="120000" y="104840"/>
                            </a:lnTo>
                            <a:lnTo>
                              <a:pt x="119824" y="108974"/>
                            </a:lnTo>
                            <a:lnTo>
                              <a:pt x="119474" y="112912"/>
                            </a:lnTo>
                            <a:lnTo>
                              <a:pt x="118597" y="116456"/>
                            </a:lnTo>
                            <a:lnTo>
                              <a:pt x="117546" y="120000"/>
                            </a:lnTo>
                            <a:lnTo>
                              <a:pt x="117721" y="120000"/>
                            </a:lnTo>
                            <a:lnTo>
                              <a:pt x="118773" y="116652"/>
                            </a:lnTo>
                            <a:lnTo>
                              <a:pt x="119474" y="113109"/>
                            </a:lnTo>
                            <a:lnTo>
                              <a:pt x="119824" y="109368"/>
                            </a:lnTo>
                            <a:lnTo>
                              <a:pt x="120000" y="105430"/>
                            </a:lnTo>
                            <a:lnTo>
                              <a:pt x="120000" y="104840"/>
                            </a:lnTo>
                            <a:lnTo>
                              <a:pt x="119824" y="100738"/>
                            </a:lnTo>
                            <a:lnTo>
                              <a:pt x="119298" y="96603"/>
                            </a:lnTo>
                            <a:lnTo>
                              <a:pt x="118597" y="92272"/>
                            </a:lnTo>
                            <a:lnTo>
                              <a:pt x="117546" y="87940"/>
                            </a:lnTo>
                            <a:lnTo>
                              <a:pt x="116319" y="83609"/>
                            </a:lnTo>
                            <a:lnTo>
                              <a:pt x="114741" y="79081"/>
                            </a:lnTo>
                            <a:lnTo>
                              <a:pt x="113018" y="74552"/>
                            </a:lnTo>
                            <a:lnTo>
                              <a:pt x="111090" y="70024"/>
                            </a:lnTo>
                            <a:lnTo>
                              <a:pt x="108812" y="65529"/>
                            </a:lnTo>
                            <a:lnTo>
                              <a:pt x="106358" y="61000"/>
                            </a:lnTo>
                            <a:lnTo>
                              <a:pt x="103583" y="56472"/>
                            </a:lnTo>
                            <a:lnTo>
                              <a:pt x="100778" y="51944"/>
                            </a:lnTo>
                            <a:lnTo>
                              <a:pt x="97624" y="47612"/>
                            </a:lnTo>
                            <a:lnTo>
                              <a:pt x="94323" y="43281"/>
                            </a:lnTo>
                            <a:lnTo>
                              <a:pt x="90817" y="38949"/>
                            </a:lnTo>
                            <a:lnTo>
                              <a:pt x="87166" y="34815"/>
                            </a:lnTo>
                            <a:lnTo>
                              <a:pt x="81557" y="29138"/>
                            </a:lnTo>
                            <a:lnTo>
                              <a:pt x="75628" y="23822"/>
                            </a:lnTo>
                            <a:lnTo>
                              <a:pt x="69698" y="18900"/>
                            </a:lnTo>
                            <a:lnTo>
                              <a:pt x="63563" y="14569"/>
                            </a:lnTo>
                            <a:lnTo>
                              <a:pt x="57458" y="10828"/>
                            </a:lnTo>
                            <a:lnTo>
                              <a:pt x="51178" y="7481"/>
                            </a:lnTo>
                            <a:lnTo>
                              <a:pt x="45073" y="4725"/>
                            </a:lnTo>
                            <a:lnTo>
                              <a:pt x="38938" y="2559"/>
                            </a:lnTo>
                            <a:lnTo>
                              <a:pt x="33008" y="984"/>
                            </a:lnTo>
                            <a:lnTo>
                              <a:pt x="27429" y="196"/>
                            </a:lnTo>
                            <a:lnTo>
                              <a:pt x="21996" y="0"/>
                            </a:lnTo>
                            <a:lnTo>
                              <a:pt x="17117" y="590"/>
                            </a:lnTo>
                            <a:lnTo>
                              <a:pt x="12590" y="1771"/>
                            </a:lnTo>
                            <a:lnTo>
                              <a:pt x="8383" y="3543"/>
                            </a:lnTo>
                            <a:lnTo>
                              <a:pt x="4703" y="6103"/>
                            </a:lnTo>
                            <a:lnTo>
                              <a:pt x="1402" y="9253"/>
                            </a:lnTo>
                            <a:lnTo>
                              <a:pt x="701" y="10041"/>
                            </a:lnTo>
                            <a:lnTo>
                              <a:pt x="0" y="10828"/>
                            </a:lnTo>
                            <a:lnTo>
                              <a:pt x="0" y="11025"/>
                            </a:lnTo>
                            <a:lnTo>
                              <a:pt x="701" y="10237"/>
                            </a:lnTo>
                            <a:lnTo>
                              <a:pt x="1402" y="9253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>
                        <a:noFill/>
                      </a:ln>
                    </p:spPr>
                    <p:txBody>
                      <a:bodyPr anchorCtr="0" anchor="t" bIns="45700" lIns="91425" rIns="91425" tIns="45700">
                        <a:noAutofit/>
                      </a:bodyPr>
                      <a:lstStyle/>
                      <a:p>
                        <a:pPr indent="0" lvl="0" marL="0" marR="0" rtl="0" algn="l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None/>
                        </a:pPr>
                        <a:r>
                          <a:t/>
                        </a:r>
                        <a:endParaRPr b="0" i="0" sz="1800" u="none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endParaRPr>
                      </a:p>
                    </p:txBody>
                  </p:sp>
                  <p:grpSp>
                    <p:nvGrpSpPr>
                      <p:cNvPr id="22" name="Shape 22"/>
                      <p:cNvGrpSpPr/>
                      <p:nvPr/>
                    </p:nvGrpSpPr>
                    <p:grpSpPr>
                      <a:xfrm>
                        <a:off x="-217890" y="848298"/>
                        <a:ext cx="7611857" cy="6830313"/>
                        <a:chOff x="-852890" y="848298"/>
                        <a:chExt cx="7611857" cy="6830313"/>
                      </a:xfrm>
                    </p:grpSpPr>
                    <p:cxnSp>
                      <p:nvCxnSpPr>
                        <p:cNvPr id="23" name="Shape 23"/>
                        <p:cNvCxnSpPr/>
                        <p:nvPr/>
                      </p:nvCxnSpPr>
                      <p:spPr>
                        <a:xfrm rot="-9180000">
                          <a:off x="1390650" y="1284287"/>
                          <a:ext cx="1971674" cy="303212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24" name="Shape 24"/>
                        <p:cNvCxnSpPr/>
                        <p:nvPr/>
                      </p:nvCxnSpPr>
                      <p:spPr>
                        <a:xfrm rot="-9180000">
                          <a:off x="-333374" y="3360736"/>
                          <a:ext cx="3049586" cy="601661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25" name="Shape 25"/>
                        <p:cNvCxnSpPr/>
                        <p:nvPr/>
                      </p:nvCxnSpPr>
                      <p:spPr>
                        <a:xfrm rot="-9180000">
                          <a:off x="-407986" y="2994024"/>
                          <a:ext cx="3221036" cy="938211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26" name="Shape 26"/>
                        <p:cNvCxnSpPr/>
                        <p:nvPr/>
                      </p:nvCxnSpPr>
                      <p:spPr>
                        <a:xfrm rot="-9180000">
                          <a:off x="-519112" y="2538411"/>
                          <a:ext cx="3452812" cy="13525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27" name="Shape 27"/>
                        <p:cNvCxnSpPr/>
                        <p:nvPr/>
                      </p:nvCxnSpPr>
                      <p:spPr>
                        <a:xfrm rot="-9180000">
                          <a:off x="-635000" y="1998662"/>
                          <a:ext cx="3705225" cy="184943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28" name="Shape 28"/>
                        <p:cNvCxnSpPr/>
                        <p:nvPr/>
                      </p:nvCxnSpPr>
                      <p:spPr>
                        <a:xfrm rot="-9180000">
                          <a:off x="284162" y="1384299"/>
                          <a:ext cx="3001961" cy="266858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29" name="Shape 29"/>
                        <p:cNvCxnSpPr/>
                        <p:nvPr/>
                      </p:nvCxnSpPr>
                      <p:spPr>
                        <a:xfrm rot="-9180000">
                          <a:off x="-238124" y="3697286"/>
                          <a:ext cx="2867025" cy="30797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0" name="Shape 30"/>
                        <p:cNvCxnSpPr/>
                        <p:nvPr/>
                      </p:nvCxnSpPr>
                      <p:spPr>
                        <a:xfrm rot="-9180000">
                          <a:off x="-173037" y="3990975"/>
                          <a:ext cx="2730500" cy="4762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1" name="Shape 31"/>
                        <p:cNvCxnSpPr/>
                        <p:nvPr/>
                      </p:nvCxnSpPr>
                      <p:spPr>
                        <a:xfrm flipH="1" rot="1680000">
                          <a:off x="865187" y="4421187"/>
                          <a:ext cx="1347787" cy="127317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2" name="Shape 32"/>
                        <p:cNvCxnSpPr/>
                        <p:nvPr/>
                      </p:nvCxnSpPr>
                      <p:spPr>
                        <a:xfrm flipH="1" rot="1680000">
                          <a:off x="266700" y="4237037"/>
                          <a:ext cx="2055811" cy="88900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3" name="Shape 33"/>
                        <p:cNvCxnSpPr/>
                        <p:nvPr/>
                      </p:nvCxnSpPr>
                      <p:spPr>
                        <a:xfrm flipH="1" rot="1680000">
                          <a:off x="-53975" y="4108449"/>
                          <a:ext cx="2501900" cy="38893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4" name="Shape 34"/>
                        <p:cNvCxnSpPr/>
                        <p:nvPr/>
                      </p:nvCxnSpPr>
                      <p:spPr>
                        <a:xfrm flipH="1" rot="1680000">
                          <a:off x="1906586" y="4738687"/>
                          <a:ext cx="223836" cy="165258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5" name="Shape 35"/>
                        <p:cNvCxnSpPr/>
                        <p:nvPr/>
                      </p:nvCxnSpPr>
                      <p:spPr>
                        <a:xfrm flipH="1" rot="1680000">
                          <a:off x="2051049" y="4783137"/>
                          <a:ext cx="74611" cy="167957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6" name="Shape 36"/>
                        <p:cNvCxnSpPr/>
                        <p:nvPr/>
                      </p:nvCxnSpPr>
                      <p:spPr>
                        <a:xfrm rot="1620000">
                          <a:off x="2112961" y="4816475"/>
                          <a:ext cx="74612" cy="171608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7" name="Shape 37"/>
                        <p:cNvCxnSpPr/>
                        <p:nvPr/>
                      </p:nvCxnSpPr>
                      <p:spPr>
                        <a:xfrm rot="1620000">
                          <a:off x="2103437" y="4856162"/>
                          <a:ext cx="230187" cy="174783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8" name="Shape 38"/>
                        <p:cNvCxnSpPr/>
                        <p:nvPr/>
                      </p:nvCxnSpPr>
                      <p:spPr>
                        <a:xfrm rot="1620000">
                          <a:off x="2095500" y="4905374"/>
                          <a:ext cx="404811" cy="178434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39" name="Shape 39"/>
                        <p:cNvCxnSpPr/>
                        <p:nvPr/>
                      </p:nvCxnSpPr>
                      <p:spPr>
                        <a:xfrm rot="1620000">
                          <a:off x="2085975" y="4948237"/>
                          <a:ext cx="579436" cy="1814512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0" name="Shape 40"/>
                        <p:cNvCxnSpPr/>
                        <p:nvPr/>
                      </p:nvCxnSpPr>
                      <p:spPr>
                        <a:xfrm rot="1620000">
                          <a:off x="2122487" y="5049837"/>
                          <a:ext cx="900112" cy="170338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1" name="Shape 41"/>
                        <p:cNvCxnSpPr/>
                        <p:nvPr/>
                      </p:nvCxnSpPr>
                      <p:spPr>
                        <a:xfrm rot="1620000">
                          <a:off x="2149475" y="5094286"/>
                          <a:ext cx="1052511" cy="1617662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2" name="Shape 42"/>
                        <p:cNvCxnSpPr/>
                        <p:nvPr/>
                      </p:nvCxnSpPr>
                      <p:spPr>
                        <a:xfrm rot="1620000">
                          <a:off x="2182812" y="5140325"/>
                          <a:ext cx="1182686" cy="151923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3" name="Shape 43"/>
                        <p:cNvCxnSpPr/>
                        <p:nvPr/>
                      </p:nvCxnSpPr>
                      <p:spPr>
                        <a:xfrm rot="1620000">
                          <a:off x="2211387" y="5184775"/>
                          <a:ext cx="1347787" cy="144303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4" name="Shape 44"/>
                        <p:cNvCxnSpPr/>
                        <p:nvPr/>
                      </p:nvCxnSpPr>
                      <p:spPr>
                        <a:xfrm rot="1620000">
                          <a:off x="2241550" y="5227637"/>
                          <a:ext cx="1508125" cy="135889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5" name="Shape 45"/>
                        <p:cNvCxnSpPr/>
                        <p:nvPr/>
                      </p:nvCxnSpPr>
                      <p:spPr>
                        <a:xfrm rot="1620000">
                          <a:off x="2268537" y="5272087"/>
                          <a:ext cx="1676399" cy="12509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6" name="Shape 46"/>
                        <p:cNvCxnSpPr/>
                        <p:nvPr/>
                      </p:nvCxnSpPr>
                      <p:spPr>
                        <a:xfrm rot="1620000">
                          <a:off x="2305050" y="5327650"/>
                          <a:ext cx="1862137" cy="1154111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7" name="Shape 47"/>
                        <p:cNvCxnSpPr/>
                        <p:nvPr/>
                      </p:nvCxnSpPr>
                      <p:spPr>
                        <a:xfrm rot="1620000">
                          <a:off x="2332037" y="5378450"/>
                          <a:ext cx="2087561" cy="105568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8" name="Shape 48"/>
                        <p:cNvCxnSpPr/>
                        <p:nvPr/>
                      </p:nvCxnSpPr>
                      <p:spPr>
                        <a:xfrm rot="1620000">
                          <a:off x="2370137" y="5438775"/>
                          <a:ext cx="2332036" cy="92868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49" name="Shape 49"/>
                        <p:cNvCxnSpPr/>
                        <p:nvPr/>
                      </p:nvCxnSpPr>
                      <p:spPr>
                        <a:xfrm rot="1620000">
                          <a:off x="2398711" y="5499099"/>
                          <a:ext cx="2617786" cy="785812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0" name="Shape 50"/>
                        <p:cNvCxnSpPr/>
                        <p:nvPr/>
                      </p:nvCxnSpPr>
                      <p:spPr>
                        <a:xfrm rot="1620000">
                          <a:off x="2425699" y="5584825"/>
                          <a:ext cx="2992436" cy="60324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1" name="Shape 51"/>
                        <p:cNvCxnSpPr/>
                        <p:nvPr/>
                      </p:nvCxnSpPr>
                      <p:spPr>
                        <a:xfrm rot="1620000">
                          <a:off x="2463800" y="5692774"/>
                          <a:ext cx="3441699" cy="38100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2" name="Shape 52"/>
                        <p:cNvCxnSpPr/>
                        <p:nvPr/>
                      </p:nvCxnSpPr>
                      <p:spPr>
                        <a:xfrm rot="1620000">
                          <a:off x="2503487" y="5826125"/>
                          <a:ext cx="4013199" cy="952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3" name="Shape 53"/>
                        <p:cNvCxnSpPr/>
                        <p:nvPr/>
                      </p:nvCxnSpPr>
                      <p:spPr>
                        <a:xfrm flipH="1" rot="-9120000">
                          <a:off x="2573336" y="5627686"/>
                          <a:ext cx="4333875" cy="27939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4" name="Shape 54"/>
                        <p:cNvCxnSpPr/>
                        <p:nvPr/>
                      </p:nvCxnSpPr>
                      <p:spPr>
                        <a:xfrm flipH="1" rot="-9120000">
                          <a:off x="2670174" y="5233986"/>
                          <a:ext cx="4183062" cy="64134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5" name="Shape 55"/>
                        <p:cNvCxnSpPr/>
                        <p:nvPr/>
                      </p:nvCxnSpPr>
                      <p:spPr>
                        <a:xfrm flipH="1" rot="-9120000">
                          <a:off x="2828924" y="4516437"/>
                          <a:ext cx="3762374" cy="125253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6" name="Shape 56"/>
                        <p:cNvCxnSpPr/>
                        <p:nvPr/>
                      </p:nvCxnSpPr>
                      <p:spPr>
                        <a:xfrm flipH="1" rot="-9120000">
                          <a:off x="3111500" y="3162300"/>
                          <a:ext cx="2428875" cy="2290761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57" name="Shape 57"/>
                        <p:cNvCxnSpPr/>
                        <p:nvPr/>
                      </p:nvCxnSpPr>
                      <p:spPr>
                        <a:xfrm flipH="1" rot="-9120000">
                          <a:off x="3197224" y="2741612"/>
                          <a:ext cx="1935162" cy="258603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sp>
                      <p:nvSpPr>
                        <p:cNvPr id="58" name="Shape 58"/>
                        <p:cNvSpPr/>
                        <p:nvPr/>
                      </p:nvSpPr>
                      <p:spPr>
                        <a:xfrm>
                          <a:off x="0" y="4044950"/>
                          <a:ext cx="2447925" cy="2806699"/>
                        </a:xfrm>
                        <a:custGeom>
                          <a:pathLst>
                            <a:path extrusionOk="0" h="120000" w="120000">
                              <a:moveTo>
                                <a:pt x="70969" y="85791"/>
                              </a:moveTo>
                              <a:lnTo>
                                <a:pt x="82602" y="95158"/>
                              </a:lnTo>
                              <a:lnTo>
                                <a:pt x="94782" y="103710"/>
                              </a:lnTo>
                              <a:lnTo>
                                <a:pt x="106883" y="112262"/>
                              </a:lnTo>
                              <a:lnTo>
                                <a:pt x="119531" y="120000"/>
                              </a:lnTo>
                              <a:lnTo>
                                <a:pt x="120000" y="120000"/>
                              </a:lnTo>
                              <a:lnTo>
                                <a:pt x="107351" y="112262"/>
                              </a:lnTo>
                              <a:lnTo>
                                <a:pt x="95250" y="104117"/>
                              </a:lnTo>
                              <a:lnTo>
                                <a:pt x="83070" y="95158"/>
                              </a:lnTo>
                              <a:lnTo>
                                <a:pt x="71437" y="85384"/>
                              </a:lnTo>
                              <a:lnTo>
                                <a:pt x="59726" y="75678"/>
                              </a:lnTo>
                              <a:lnTo>
                                <a:pt x="49030" y="65090"/>
                              </a:lnTo>
                              <a:lnTo>
                                <a:pt x="38724" y="54502"/>
                              </a:lnTo>
                              <a:lnTo>
                                <a:pt x="29433" y="43914"/>
                              </a:lnTo>
                              <a:lnTo>
                                <a:pt x="21001" y="32918"/>
                              </a:lnTo>
                              <a:lnTo>
                                <a:pt x="13038" y="21923"/>
                              </a:lnTo>
                              <a:lnTo>
                                <a:pt x="6089" y="10927"/>
                              </a:lnTo>
                              <a:lnTo>
                                <a:pt x="0" y="0"/>
                              </a:lnTo>
                              <a:lnTo>
                                <a:pt x="0" y="814"/>
                              </a:lnTo>
                              <a:lnTo>
                                <a:pt x="6089" y="11742"/>
                              </a:lnTo>
                              <a:lnTo>
                                <a:pt x="13038" y="22737"/>
                              </a:lnTo>
                              <a:lnTo>
                                <a:pt x="21001" y="33325"/>
                              </a:lnTo>
                              <a:lnTo>
                                <a:pt x="29433" y="44321"/>
                              </a:lnTo>
                              <a:lnTo>
                                <a:pt x="38724" y="54909"/>
                              </a:lnTo>
                              <a:lnTo>
                                <a:pt x="49030" y="65497"/>
                              </a:lnTo>
                              <a:lnTo>
                                <a:pt x="59726" y="76085"/>
                              </a:lnTo>
                              <a:lnTo>
                                <a:pt x="70969" y="85791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round/>
                          <a:headEnd len="med" w="med" type="none"/>
                          <a:tailEnd len="med" w="med" type="none"/>
                        </a:ln>
                      </p:spPr>
                      <p:txBody>
                        <a:bodyPr anchorCtr="0" anchor="t" bIns="45700" lIns="91425" rIns="91425" tIns="45700">
                          <a:noAutofit/>
                        </a:bodyPr>
                        <a:lstStyle/>
                        <a:p>
                          <a:pPr indent="0" lvl="0" marL="0" marR="0" rtl="0" algn="l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None/>
                          </a:pPr>
                          <a:r>
                            <a:t/>
                          </a:r>
                          <a:endParaRPr b="0" i="0" sz="1800" u="none">
                            <a:solidFill>
                              <a:schemeClr val="lt1"/>
                            </a:solidFill>
                            <a:latin typeface="Verdana"/>
                            <a:ea typeface="Verdana"/>
                            <a:cs typeface="Verdana"/>
                            <a:sym typeface="Verdana"/>
                          </a:endParaRPr>
                        </a:p>
                      </p:txBody>
                    </p:sp>
                    <p:grpSp>
                      <p:nvGrpSpPr>
                        <p:cNvPr id="59" name="Shape 59"/>
                        <p:cNvGrpSpPr/>
                        <p:nvPr/>
                      </p:nvGrpSpPr>
                      <p:grpSpPr>
                        <a:xfrm>
                          <a:off x="-324600" y="1324100"/>
                          <a:ext cx="6481675" cy="6354510"/>
                          <a:chOff x="-316663" y="1330450"/>
                          <a:chExt cx="6481675" cy="6354510"/>
                        </a:xfrm>
                      </p:grpSpPr>
                      <p:sp>
                        <p:nvSpPr>
                          <p:cNvPr id="60" name="Shape 60"/>
                          <p:cNvSpPr/>
                          <p:nvPr/>
                        </p:nvSpPr>
                        <p:spPr>
                          <a:xfrm rot="-2820000">
                            <a:off x="2451892" y="4556918"/>
                            <a:ext cx="255586" cy="444500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1" name="Shape 61"/>
                          <p:cNvSpPr/>
                          <p:nvPr/>
                        </p:nvSpPr>
                        <p:spPr>
                          <a:xfrm rot="-2820000">
                            <a:off x="2365375" y="4365625"/>
                            <a:ext cx="446087" cy="798511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2" name="Shape 62"/>
                          <p:cNvSpPr/>
                          <p:nvPr/>
                        </p:nvSpPr>
                        <p:spPr>
                          <a:xfrm rot="-2820000">
                            <a:off x="2246312" y="4068761"/>
                            <a:ext cx="747711" cy="1290637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3" name="Shape 63"/>
                          <p:cNvSpPr/>
                          <p:nvPr/>
                        </p:nvSpPr>
                        <p:spPr>
                          <a:xfrm rot="-2820000">
                            <a:off x="2154236" y="3810000"/>
                            <a:ext cx="989012" cy="1792287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4" name="Shape 64"/>
                          <p:cNvSpPr/>
                          <p:nvPr/>
                        </p:nvSpPr>
                        <p:spPr>
                          <a:xfrm rot="-2820000">
                            <a:off x="2053430" y="3493293"/>
                            <a:ext cx="1247774" cy="2328862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5" name="Shape 65"/>
                          <p:cNvSpPr/>
                          <p:nvPr/>
                        </p:nvSpPr>
                        <p:spPr>
                          <a:xfrm rot="-2820000">
                            <a:off x="1964531" y="3239293"/>
                            <a:ext cx="1543049" cy="2824162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6" name="Shape 66"/>
                          <p:cNvSpPr/>
                          <p:nvPr/>
                        </p:nvSpPr>
                        <p:spPr>
                          <a:xfrm rot="-2820000">
                            <a:off x="1835942" y="2963067"/>
                            <a:ext cx="1852612" cy="3324225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7" name="Shape 67"/>
                          <p:cNvSpPr/>
                          <p:nvPr/>
                        </p:nvSpPr>
                        <p:spPr>
                          <a:xfrm rot="-2820000">
                            <a:off x="1722437" y="2695574"/>
                            <a:ext cx="2136775" cy="3806825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8" name="Shape 68"/>
                          <p:cNvSpPr/>
                          <p:nvPr/>
                        </p:nvSpPr>
                        <p:spPr>
                          <a:xfrm rot="-2820000">
                            <a:off x="1586706" y="2440780"/>
                            <a:ext cx="2481261" cy="4279900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69" name="Shape 69"/>
                          <p:cNvSpPr/>
                          <p:nvPr/>
                        </p:nvSpPr>
                        <p:spPr>
                          <a:xfrm rot="-2820000">
                            <a:off x="1481931" y="2156617"/>
                            <a:ext cx="2716212" cy="4787900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70" name="Shape 70"/>
                          <p:cNvSpPr/>
                          <p:nvPr/>
                        </p:nvSpPr>
                        <p:spPr>
                          <a:xfrm rot="-2880000">
                            <a:off x="1391442" y="1885156"/>
                            <a:ext cx="2984500" cy="5310186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  <p:sp>
                        <p:nvSpPr>
                          <p:cNvPr id="71" name="Shape 71"/>
                          <p:cNvSpPr/>
                          <p:nvPr/>
                        </p:nvSpPr>
                        <p:spPr>
                          <a:xfrm rot="-2820000">
                            <a:off x="1297780" y="1593055"/>
                            <a:ext cx="3252787" cy="5829299"/>
                          </a:xfrm>
                          <a:prstGeom prst="ellipse">
                            <a:avLst/>
                          </a:prstGeom>
                          <a:noFill/>
                          <a:ln cap="flat" cmpd="sng" w="9525">
                            <a:solidFill>
                              <a:schemeClr val="accent2"/>
                            </a:solidFill>
                            <a:prstDash val="solid"/>
                            <a:miter/>
                            <a:headEnd len="med" w="med" type="none"/>
                            <a:tailEnd len="med" w="med" type="none"/>
                          </a:ln>
                        </p:spPr>
                        <p:txBody>
                          <a:bodyPr anchorCtr="0" anchor="ctr" bIns="45700" lIns="91425" rIns="91425" tIns="45700">
                            <a:noAutofit/>
                          </a:bodyPr>
                          <a:lstStyle/>
                          <a:p>
                            <a:pPr indent="0" lvl="0" marL="0" marR="0" rtl="0" algn="l">
                              <a:lnSpc>
                                <a:spcPct val="100000"/>
                              </a:lnSpc>
                              <a:spcBef>
                                <a:spcPts val="0"/>
                              </a:spcBef>
                              <a:spcAft>
                                <a:spcPts val="0"/>
                              </a:spcAft>
                              <a:buNone/>
                            </a:pPr>
                            <a:r>
                              <a:t/>
                            </a:r>
                            <a:endParaRPr b="0" i="0" sz="1800" u="none">
                              <a:solidFill>
                                <a:schemeClr val="lt1"/>
                              </a:solidFill>
                              <a:latin typeface="Verdana"/>
                              <a:ea typeface="Verdana"/>
                              <a:cs typeface="Verdana"/>
                              <a:sym typeface="Verdana"/>
                            </a:endParaRPr>
                          </a:p>
                        </p:txBody>
                      </p:sp>
                    </p:grpSp>
                    <p:cxnSp>
                      <p:nvCxnSpPr>
                        <p:cNvPr id="72" name="Shape 72"/>
                        <p:cNvCxnSpPr/>
                        <p:nvPr/>
                      </p:nvCxnSpPr>
                      <p:spPr>
                        <a:xfrm flipH="1" rot="10800000">
                          <a:off x="2628900" y="1847849"/>
                          <a:ext cx="1319211" cy="280987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73" name="Shape 73"/>
                        <p:cNvCxnSpPr/>
                        <p:nvPr/>
                      </p:nvCxnSpPr>
                      <p:spPr>
                        <a:xfrm flipH="1" rot="-10140000">
                          <a:off x="2874962" y="2062161"/>
                          <a:ext cx="1300161" cy="274002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74" name="Shape 74"/>
                        <p:cNvCxnSpPr/>
                        <p:nvPr/>
                      </p:nvCxnSpPr>
                      <p:spPr>
                        <a:xfrm flipH="1" rot="-9660000">
                          <a:off x="3116261" y="1822449"/>
                          <a:ext cx="608011" cy="3008312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75" name="Shape 75"/>
                        <p:cNvCxnSpPr/>
                        <p:nvPr/>
                      </p:nvCxnSpPr>
                      <p:spPr>
                        <a:xfrm flipH="1" rot="-9720000">
                          <a:off x="3049586" y="2114549"/>
                          <a:ext cx="1181100" cy="280352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76" name="Shape 76"/>
                        <p:cNvCxnSpPr/>
                        <p:nvPr/>
                      </p:nvCxnSpPr>
                      <p:spPr>
                        <a:xfrm flipH="1" rot="-8580000">
                          <a:off x="3519486" y="2085974"/>
                          <a:ext cx="493712" cy="304323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77" name="Shape 77"/>
                        <p:cNvCxnSpPr/>
                        <p:nvPr/>
                      </p:nvCxnSpPr>
                      <p:spPr>
                        <a:xfrm flipH="1" rot="-9120000">
                          <a:off x="3236911" y="2459037"/>
                          <a:ext cx="1420811" cy="273367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78" name="Shape 78"/>
                        <p:cNvCxnSpPr/>
                        <p:nvPr/>
                      </p:nvCxnSpPr>
                      <p:spPr>
                        <a:xfrm flipH="1" rot="-9120000">
                          <a:off x="3213100" y="2617787"/>
                          <a:ext cx="1665287" cy="263683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79" name="Shape 79"/>
                        <p:cNvCxnSpPr/>
                        <p:nvPr/>
                      </p:nvCxnSpPr>
                      <p:spPr>
                        <a:xfrm flipH="1" rot="-9120000">
                          <a:off x="3151186" y="2978150"/>
                          <a:ext cx="2154236" cy="240664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0" name="Shape 80"/>
                        <p:cNvCxnSpPr/>
                        <p:nvPr/>
                      </p:nvCxnSpPr>
                      <p:spPr>
                        <a:xfrm flipH="1" rot="-9120000">
                          <a:off x="3073399" y="3357561"/>
                          <a:ext cx="2676524" cy="21526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1" name="Shape 81"/>
                        <p:cNvCxnSpPr/>
                        <p:nvPr/>
                      </p:nvCxnSpPr>
                      <p:spPr>
                        <a:xfrm flipH="1" rot="-9120000">
                          <a:off x="3011487" y="3630611"/>
                          <a:ext cx="2984500" cy="194468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2" name="Shape 82"/>
                        <p:cNvCxnSpPr/>
                        <p:nvPr/>
                      </p:nvCxnSpPr>
                      <p:spPr>
                        <a:xfrm flipH="1" rot="-9120000">
                          <a:off x="2944812" y="3902074"/>
                          <a:ext cx="3270250" cy="173990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3" name="Shape 83"/>
                        <p:cNvCxnSpPr/>
                        <p:nvPr/>
                      </p:nvCxnSpPr>
                      <p:spPr>
                        <a:xfrm flipH="1" rot="-9120000">
                          <a:off x="2894011" y="4190999"/>
                          <a:ext cx="3530600" cy="15176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4" name="Shape 84"/>
                        <p:cNvCxnSpPr/>
                        <p:nvPr/>
                      </p:nvCxnSpPr>
                      <p:spPr>
                        <a:xfrm flipH="1" rot="-9120000">
                          <a:off x="2757486" y="4856162"/>
                          <a:ext cx="4000499" cy="97472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5" name="Shape 85"/>
                        <p:cNvCxnSpPr/>
                        <p:nvPr/>
                      </p:nvCxnSpPr>
                      <p:spPr>
                        <a:xfrm rot="1620000">
                          <a:off x="2101850" y="5000625"/>
                          <a:ext cx="749300" cy="177799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6" name="Shape 86"/>
                        <p:cNvCxnSpPr/>
                        <p:nvPr/>
                      </p:nvCxnSpPr>
                      <p:spPr>
                        <a:xfrm flipH="1" rot="1680000">
                          <a:off x="1779587" y="4700586"/>
                          <a:ext cx="349250" cy="16065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7" name="Shape 87"/>
                        <p:cNvCxnSpPr/>
                        <p:nvPr/>
                      </p:nvCxnSpPr>
                      <p:spPr>
                        <a:xfrm flipH="1" rot="1680000">
                          <a:off x="1652586" y="4659311"/>
                          <a:ext cx="482600" cy="157162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8" name="Shape 88"/>
                        <p:cNvCxnSpPr/>
                        <p:nvPr/>
                      </p:nvCxnSpPr>
                      <p:spPr>
                        <a:xfrm flipH="1" rot="1680000">
                          <a:off x="1519236" y="4619624"/>
                          <a:ext cx="625475" cy="1541462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89" name="Shape 89"/>
                        <p:cNvCxnSpPr/>
                        <p:nvPr/>
                      </p:nvCxnSpPr>
                      <p:spPr>
                        <a:xfrm flipH="1" rot="1680000">
                          <a:off x="1397000" y="4579937"/>
                          <a:ext cx="758825" cy="1497011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0" name="Shape 90"/>
                        <p:cNvCxnSpPr/>
                        <p:nvPr/>
                      </p:nvCxnSpPr>
                      <p:spPr>
                        <a:xfrm flipH="1" rot="1680000">
                          <a:off x="1271586" y="4545011"/>
                          <a:ext cx="890586" cy="144462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1" name="Shape 91"/>
                        <p:cNvCxnSpPr/>
                        <p:nvPr/>
                      </p:nvCxnSpPr>
                      <p:spPr>
                        <a:xfrm flipH="1" rot="1680000">
                          <a:off x="1138236" y="4502150"/>
                          <a:ext cx="1041400" cy="139382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2" name="Shape 92"/>
                        <p:cNvCxnSpPr/>
                        <p:nvPr/>
                      </p:nvCxnSpPr>
                      <p:spPr>
                        <a:xfrm flipH="1" rot="1680000">
                          <a:off x="1001711" y="4460875"/>
                          <a:ext cx="1193799" cy="133667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3" name="Shape 93"/>
                        <p:cNvCxnSpPr/>
                        <p:nvPr/>
                      </p:nvCxnSpPr>
                      <p:spPr>
                        <a:xfrm flipH="1" rot="1680000">
                          <a:off x="733425" y="4378325"/>
                          <a:ext cx="1501775" cy="1192212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4" name="Shape 94"/>
                        <p:cNvCxnSpPr/>
                        <p:nvPr/>
                      </p:nvCxnSpPr>
                      <p:spPr>
                        <a:xfrm flipH="1" rot="1680000">
                          <a:off x="579437" y="4332287"/>
                          <a:ext cx="1679575" cy="110489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5" name="Shape 95"/>
                        <p:cNvCxnSpPr/>
                        <p:nvPr/>
                      </p:nvCxnSpPr>
                      <p:spPr>
                        <a:xfrm flipH="1" rot="1680000">
                          <a:off x="420687" y="4281487"/>
                          <a:ext cx="1863725" cy="1009649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6" name="Shape 96"/>
                        <p:cNvCxnSpPr/>
                        <p:nvPr/>
                      </p:nvCxnSpPr>
                      <p:spPr>
                        <a:xfrm flipH="1" rot="1680000">
                          <a:off x="87312" y="4178299"/>
                          <a:ext cx="2271711" cy="76358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7" name="Shape 97"/>
                        <p:cNvCxnSpPr/>
                        <p:nvPr/>
                      </p:nvCxnSpPr>
                      <p:spPr>
                        <a:xfrm flipH="1" rot="1680000">
                          <a:off x="-1587" y="4138612"/>
                          <a:ext cx="2401887" cy="588961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8" name="Shape 98"/>
                        <p:cNvCxnSpPr/>
                        <p:nvPr/>
                      </p:nvCxnSpPr>
                      <p:spPr>
                        <a:xfrm flipH="1" rot="1680000">
                          <a:off x="-114300" y="4079874"/>
                          <a:ext cx="2616200" cy="169862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99" name="Shape 99"/>
                        <p:cNvCxnSpPr/>
                        <p:nvPr/>
                      </p:nvCxnSpPr>
                      <p:spPr>
                        <a:xfrm rot="-9180000">
                          <a:off x="-376237" y="1738312"/>
                          <a:ext cx="3522662" cy="21653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0" name="Shape 100"/>
                        <p:cNvCxnSpPr/>
                        <p:nvPr/>
                      </p:nvCxnSpPr>
                      <p:spPr>
                        <a:xfrm rot="-9180000">
                          <a:off x="-68261" y="1527174"/>
                          <a:ext cx="3287711" cy="2446336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1" name="Shape 101"/>
                        <p:cNvCxnSpPr/>
                        <p:nvPr/>
                      </p:nvCxnSpPr>
                      <p:spPr>
                        <a:xfrm rot="-9180000">
                          <a:off x="663575" y="1311274"/>
                          <a:ext cx="2654300" cy="28257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2" name="Shape 102"/>
                        <p:cNvCxnSpPr/>
                        <p:nvPr/>
                      </p:nvCxnSpPr>
                      <p:spPr>
                        <a:xfrm rot="-9180000">
                          <a:off x="1006474" y="1282700"/>
                          <a:ext cx="2338387" cy="2940050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3" name="Shape 103"/>
                        <p:cNvCxnSpPr/>
                        <p:nvPr/>
                      </p:nvCxnSpPr>
                      <p:spPr>
                        <a:xfrm rot="-9180000">
                          <a:off x="1736725" y="1312861"/>
                          <a:ext cx="1635124" cy="3087687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4" name="Shape 104"/>
                        <p:cNvCxnSpPr/>
                        <p:nvPr/>
                      </p:nvCxnSpPr>
                      <p:spPr>
                        <a:xfrm rot="-9180000">
                          <a:off x="2066924" y="1360487"/>
                          <a:ext cx="1316037" cy="3127375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5" name="Shape 105"/>
                        <p:cNvCxnSpPr/>
                        <p:nvPr/>
                      </p:nvCxnSpPr>
                      <p:spPr>
                        <a:xfrm rot="-9180000">
                          <a:off x="2374899" y="1430336"/>
                          <a:ext cx="1004887" cy="314007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6" name="Shape 106"/>
                        <p:cNvCxnSpPr/>
                        <p:nvPr/>
                      </p:nvCxnSpPr>
                      <p:spPr>
                        <a:xfrm rot="-9180000">
                          <a:off x="2665411" y="1511300"/>
                          <a:ext cx="709611" cy="314007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  <p:cxnSp>
                      <p:nvCxnSpPr>
                        <p:cNvPr id="107" name="Shape 107"/>
                        <p:cNvCxnSpPr/>
                        <p:nvPr/>
                      </p:nvCxnSpPr>
                      <p:spPr>
                        <a:xfrm rot="-9180000">
                          <a:off x="2951161" y="1608137"/>
                          <a:ext cx="414336" cy="3114674"/>
                        </a:xfrm>
                        <a:prstGeom prst="straightConnector1">
                          <a:avLst/>
                        </a:prstGeom>
                        <a:noFill/>
                        <a:ln cap="flat" cmpd="sng" w="9525">
                          <a:solidFill>
                            <a:schemeClr val="accent2"/>
                          </a:solidFill>
                          <a:prstDash val="solid"/>
                          <a:miter/>
                          <a:headEnd len="med" w="med" type="none"/>
                          <a:tailEnd len="med" w="med" type="none"/>
                        </a:ln>
                      </p:spPr>
                    </p:cxnSp>
                  </p:grpSp>
                </p:grpSp>
              </p:grpSp>
            </p:grpSp>
          </p:grpSp>
          <p:grpSp>
            <p:nvGrpSpPr>
              <p:cNvPr id="108" name="Shape 108"/>
              <p:cNvGrpSpPr/>
              <p:nvPr/>
            </p:nvGrpSpPr>
            <p:grpSpPr>
              <a:xfrm>
                <a:off x="638175" y="2200645"/>
                <a:ext cx="5018911" cy="4657354"/>
                <a:chOff x="3175" y="2200645"/>
                <a:chExt cx="5018911" cy="4657354"/>
              </a:xfrm>
            </p:grpSpPr>
            <p:cxnSp>
              <p:nvCxnSpPr>
                <p:cNvPr id="109" name="Shape 109"/>
                <p:cNvCxnSpPr/>
                <p:nvPr/>
              </p:nvCxnSpPr>
              <p:spPr>
                <a:xfrm flipH="1" rot="-9120000">
                  <a:off x="3265487" y="2308225"/>
                  <a:ext cx="1162050" cy="2822574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chemeClr val="accent2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</p:cxnSp>
            <p:cxnSp>
              <p:nvCxnSpPr>
                <p:cNvPr id="110" name="Shape 110"/>
                <p:cNvCxnSpPr/>
                <p:nvPr/>
              </p:nvCxnSpPr>
              <p:spPr>
                <a:xfrm rot="10800000">
                  <a:off x="1381124" y="6118224"/>
                  <a:ext cx="354012" cy="735011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accent2"/>
                  </a:solidFill>
                  <a:prstDash val="solid"/>
                  <a:miter/>
                  <a:headEnd len="med" w="med" type="none"/>
                  <a:tailEnd len="med" w="med" type="none"/>
                </a:ln>
              </p:spPr>
            </p:cxnSp>
            <p:grpSp>
              <p:nvGrpSpPr>
                <p:cNvPr id="111" name="Shape 111"/>
                <p:cNvGrpSpPr/>
                <p:nvPr/>
              </p:nvGrpSpPr>
              <p:grpSpPr>
                <a:xfrm>
                  <a:off x="3175" y="4346575"/>
                  <a:ext cx="2090736" cy="2511424"/>
                  <a:chOff x="3175" y="4346575"/>
                  <a:chExt cx="2090736" cy="2511424"/>
                </a:xfrm>
              </p:grpSpPr>
              <p:cxnSp>
                <p:nvCxnSpPr>
                  <p:cNvPr id="112" name="Shape 112"/>
                  <p:cNvCxnSpPr/>
                  <p:nvPr/>
                </p:nvCxnSpPr>
                <p:spPr>
                  <a:xfrm flipH="1">
                    <a:off x="1106487" y="6119812"/>
                    <a:ext cx="274636" cy="296861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13" name="Shape 113"/>
                  <p:cNvSpPr/>
                  <p:nvPr/>
                </p:nvSpPr>
                <p:spPr>
                  <a:xfrm>
                    <a:off x="3175" y="5108575"/>
                    <a:ext cx="1597024" cy="1749425"/>
                  </a:xfrm>
                  <a:custGeom>
                    <a:pathLst>
                      <a:path extrusionOk="0" h="120000" w="120000">
                        <a:moveTo>
                          <a:pt x="120000" y="120000"/>
                        </a:moveTo>
                        <a:lnTo>
                          <a:pt x="83021" y="89618"/>
                        </a:lnTo>
                        <a:lnTo>
                          <a:pt x="39721" y="48675"/>
                        </a:lnTo>
                        <a:lnTo>
                          <a:pt x="6083" y="8275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  <p:txBody>
                  <a:bodyPr anchorCtr="0" anchor="t" bIns="45700" lIns="91425" rIns="91425" tIns="45700">
                    <a:noAutofit/>
                  </a:bodyPr>
                  <a:lstStyle/>
                  <a:p>
                    <a:pPr indent="0" lvl="0" marL="0" marR="0" rtl="0" algn="l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 b="0" i="0" sz="1800" u="none">
                      <a:solidFill>
                        <a:schemeClr val="lt1"/>
                      </a:solidFill>
                      <a:latin typeface="Verdana"/>
                      <a:ea typeface="Verdana"/>
                      <a:cs typeface="Verdana"/>
                      <a:sym typeface="Verdana"/>
                    </a:endParaRPr>
                  </a:p>
                </p:txBody>
              </p:sp>
              <p:cxnSp>
                <p:nvCxnSpPr>
                  <p:cNvPr id="114" name="Shape 114"/>
                  <p:cNvCxnSpPr/>
                  <p:nvPr/>
                </p:nvCxnSpPr>
                <p:spPr>
                  <a:xfrm flipH="1">
                    <a:off x="1971674" y="6716711"/>
                    <a:ext cx="122237" cy="139699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5" name="Shape 115"/>
                  <p:cNvCxnSpPr/>
                  <p:nvPr/>
                </p:nvCxnSpPr>
                <p:spPr>
                  <a:xfrm rot="10800000">
                    <a:off x="539749" y="5822950"/>
                    <a:ext cx="844550" cy="293687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6" name="Shape 116"/>
                  <p:cNvCxnSpPr/>
                  <p:nvPr/>
                </p:nvCxnSpPr>
                <p:spPr>
                  <a:xfrm rot="10800000">
                    <a:off x="376237" y="4922836"/>
                    <a:ext cx="160337" cy="900111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7" name="Shape 117"/>
                  <p:cNvCxnSpPr/>
                  <p:nvPr/>
                </p:nvCxnSpPr>
                <p:spPr>
                  <a:xfrm rot="10800000">
                    <a:off x="3175" y="4776787"/>
                    <a:ext cx="373061" cy="14605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8" name="Shape 118"/>
                  <p:cNvCxnSpPr/>
                  <p:nvPr/>
                </p:nvCxnSpPr>
                <p:spPr>
                  <a:xfrm flipH="1" rot="10800000">
                    <a:off x="85725" y="4922837"/>
                    <a:ext cx="288925" cy="307974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19" name="Shape 119"/>
                  <p:cNvCxnSpPr/>
                  <p:nvPr/>
                </p:nvCxnSpPr>
                <p:spPr>
                  <a:xfrm flipH="1">
                    <a:off x="533400" y="5518150"/>
                    <a:ext cx="279399" cy="304799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  <p:cxnSp>
                <p:nvCxnSpPr>
                  <p:cNvPr id="120" name="Shape 120"/>
                  <p:cNvCxnSpPr/>
                  <p:nvPr/>
                </p:nvCxnSpPr>
                <p:spPr>
                  <a:xfrm flipH="1" rot="10800000">
                    <a:off x="4761" y="4346575"/>
                    <a:ext cx="22225" cy="36512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chemeClr val="accent2"/>
                    </a:solidFill>
                    <a:prstDash val="solid"/>
                    <a:miter/>
                    <a:headEnd len="med" w="med" type="none"/>
                    <a:tailEnd len="med" w="med" type="none"/>
                  </a:ln>
                </p:spPr>
              </p:cxnSp>
            </p:grpSp>
          </p:grpSp>
        </p:grpSp>
        <p:grpSp>
          <p:nvGrpSpPr>
            <p:cNvPr id="121" name="Shape 121"/>
            <p:cNvGrpSpPr/>
            <p:nvPr/>
          </p:nvGrpSpPr>
          <p:grpSpPr>
            <a:xfrm>
              <a:off x="25400" y="2105024"/>
              <a:ext cx="5221286" cy="4679950"/>
              <a:chOff x="25400" y="2105024"/>
              <a:chExt cx="5221286" cy="4679950"/>
            </a:xfrm>
          </p:grpSpPr>
          <p:sp>
            <p:nvSpPr>
              <p:cNvPr id="122" name="Shape 122"/>
              <p:cNvSpPr/>
              <p:nvPr/>
            </p:nvSpPr>
            <p:spPr>
              <a:xfrm>
                <a:off x="25400" y="4216400"/>
                <a:ext cx="2286000" cy="2568575"/>
              </a:xfrm>
              <a:custGeom>
                <a:pathLst>
                  <a:path extrusionOk="0" h="120000" w="120000">
                    <a:moveTo>
                      <a:pt x="73003" y="85290"/>
                    </a:moveTo>
                    <a:lnTo>
                      <a:pt x="61965" y="75574"/>
                    </a:lnTo>
                    <a:lnTo>
                      <a:pt x="51010" y="64894"/>
                    </a:lnTo>
                    <a:lnTo>
                      <a:pt x="40975" y="54660"/>
                    </a:lnTo>
                    <a:lnTo>
                      <a:pt x="31526" y="43980"/>
                    </a:lnTo>
                    <a:lnTo>
                      <a:pt x="22996" y="32855"/>
                    </a:lnTo>
                    <a:lnTo>
                      <a:pt x="14466" y="22175"/>
                    </a:lnTo>
                    <a:lnTo>
                      <a:pt x="7024" y="11050"/>
                    </a:lnTo>
                    <a:lnTo>
                      <a:pt x="0" y="0"/>
                    </a:lnTo>
                    <a:lnTo>
                      <a:pt x="0" y="815"/>
                    </a:lnTo>
                    <a:lnTo>
                      <a:pt x="7024" y="11495"/>
                    </a:lnTo>
                    <a:lnTo>
                      <a:pt x="14466" y="22620"/>
                    </a:lnTo>
                    <a:lnTo>
                      <a:pt x="22494" y="33300"/>
                    </a:lnTo>
                    <a:lnTo>
                      <a:pt x="31526" y="43980"/>
                    </a:lnTo>
                    <a:lnTo>
                      <a:pt x="40975" y="54660"/>
                    </a:lnTo>
                    <a:lnTo>
                      <a:pt x="51010" y="65339"/>
                    </a:lnTo>
                    <a:lnTo>
                      <a:pt x="61463" y="75574"/>
                    </a:lnTo>
                    <a:lnTo>
                      <a:pt x="73003" y="85290"/>
                    </a:lnTo>
                    <a:lnTo>
                      <a:pt x="84459" y="94635"/>
                    </a:lnTo>
                    <a:lnTo>
                      <a:pt x="96000" y="103535"/>
                    </a:lnTo>
                    <a:lnTo>
                      <a:pt x="107540" y="111990"/>
                    </a:lnTo>
                    <a:lnTo>
                      <a:pt x="119498" y="120000"/>
                    </a:lnTo>
                    <a:lnTo>
                      <a:pt x="120000" y="120000"/>
                    </a:lnTo>
                    <a:lnTo>
                      <a:pt x="108041" y="111990"/>
                    </a:lnTo>
                    <a:lnTo>
                      <a:pt x="96501" y="103535"/>
                    </a:lnTo>
                    <a:lnTo>
                      <a:pt x="84459" y="94635"/>
                    </a:lnTo>
                    <a:lnTo>
                      <a:pt x="73003" y="8529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3" name="Shape 123"/>
              <p:cNvSpPr/>
              <p:nvPr/>
            </p:nvSpPr>
            <p:spPr>
              <a:xfrm>
                <a:off x="25400" y="3587750"/>
                <a:ext cx="2655887" cy="3197224"/>
              </a:xfrm>
              <a:custGeom>
                <a:pathLst>
                  <a:path extrusionOk="0" h="120000" w="120000">
                    <a:moveTo>
                      <a:pt x="68848" y="87169"/>
                    </a:moveTo>
                    <a:lnTo>
                      <a:pt x="56762" y="76802"/>
                    </a:lnTo>
                    <a:lnTo>
                      <a:pt x="45611" y="66434"/>
                    </a:lnTo>
                    <a:lnTo>
                      <a:pt x="35251" y="55352"/>
                    </a:lnTo>
                    <a:lnTo>
                      <a:pt x="26258" y="44270"/>
                    </a:lnTo>
                    <a:lnTo>
                      <a:pt x="18057" y="33187"/>
                    </a:lnTo>
                    <a:lnTo>
                      <a:pt x="10719" y="22164"/>
                    </a:lnTo>
                    <a:lnTo>
                      <a:pt x="4748" y="11082"/>
                    </a:lnTo>
                    <a:lnTo>
                      <a:pt x="0" y="0"/>
                    </a:lnTo>
                    <a:lnTo>
                      <a:pt x="0" y="714"/>
                    </a:lnTo>
                    <a:lnTo>
                      <a:pt x="4748" y="11797"/>
                    </a:lnTo>
                    <a:lnTo>
                      <a:pt x="10719" y="22879"/>
                    </a:lnTo>
                    <a:lnTo>
                      <a:pt x="18057" y="33902"/>
                    </a:lnTo>
                    <a:lnTo>
                      <a:pt x="26258" y="44985"/>
                    </a:lnTo>
                    <a:lnTo>
                      <a:pt x="35251" y="55710"/>
                    </a:lnTo>
                    <a:lnTo>
                      <a:pt x="45611" y="66434"/>
                    </a:lnTo>
                    <a:lnTo>
                      <a:pt x="56762" y="77159"/>
                    </a:lnTo>
                    <a:lnTo>
                      <a:pt x="68848" y="87169"/>
                    </a:lnTo>
                    <a:lnTo>
                      <a:pt x="81294" y="96405"/>
                    </a:lnTo>
                    <a:lnTo>
                      <a:pt x="93741" y="104985"/>
                    </a:lnTo>
                    <a:lnTo>
                      <a:pt x="106690" y="112850"/>
                    </a:lnTo>
                    <a:lnTo>
                      <a:pt x="119568" y="120000"/>
                    </a:lnTo>
                    <a:lnTo>
                      <a:pt x="119999" y="120000"/>
                    </a:lnTo>
                    <a:lnTo>
                      <a:pt x="106690" y="112850"/>
                    </a:lnTo>
                    <a:lnTo>
                      <a:pt x="93741" y="104985"/>
                    </a:lnTo>
                    <a:lnTo>
                      <a:pt x="81294" y="96405"/>
                    </a:lnTo>
                    <a:lnTo>
                      <a:pt x="68848" y="8716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4" name="Shape 124"/>
              <p:cNvSpPr txBox="1"/>
              <p:nvPr/>
            </p:nvSpPr>
            <p:spPr>
              <a:xfrm rot="-2520000">
                <a:off x="3155950" y="3046411"/>
                <a:ext cx="2147887" cy="2698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5" name="Shape 125"/>
              <p:cNvSpPr txBox="1"/>
              <p:nvPr/>
            </p:nvSpPr>
            <p:spPr>
              <a:xfrm rot="-5100000">
                <a:off x="3117850" y="4148136"/>
                <a:ext cx="3519486" cy="2698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6" name="Shape 126"/>
              <p:cNvSpPr txBox="1"/>
              <p:nvPr/>
            </p:nvSpPr>
            <p:spPr>
              <a:xfrm rot="-3420000">
                <a:off x="1615281" y="4279105"/>
                <a:ext cx="4251324" cy="26987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sp>
            <p:nvSpPr>
              <p:cNvPr id="127" name="Shape 127"/>
              <p:cNvSpPr txBox="1"/>
              <p:nvPr/>
            </p:nvSpPr>
            <p:spPr>
              <a:xfrm rot="-840000">
                <a:off x="1092200" y="2774950"/>
                <a:ext cx="3794125" cy="2698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lt1"/>
                  </a:solidFill>
                  <a:latin typeface="Verdana"/>
                  <a:ea typeface="Verdana"/>
                  <a:cs typeface="Verdana"/>
                  <a:sym typeface="Verdana"/>
                </a:endParaRPr>
              </a:p>
            </p:txBody>
          </p:sp>
          <p:grpSp>
            <p:nvGrpSpPr>
              <p:cNvPr id="128" name="Shape 128"/>
              <p:cNvGrpSpPr/>
              <p:nvPr/>
            </p:nvGrpSpPr>
            <p:grpSpPr>
              <a:xfrm>
                <a:off x="4752170" y="2105024"/>
                <a:ext cx="494516" cy="494099"/>
                <a:chOff x="4711062" y="2008186"/>
                <a:chExt cx="700724" cy="700663"/>
              </a:xfrm>
            </p:grpSpPr>
            <p:sp>
              <p:nvSpPr>
                <p:cNvPr id="129" name="Shape 129"/>
                <p:cNvSpPr/>
                <p:nvPr/>
              </p:nvSpPr>
              <p:spPr>
                <a:xfrm rot="2820000">
                  <a:off x="4733925" y="2328861"/>
                  <a:ext cx="447674" cy="257175"/>
                </a:xfrm>
                <a:prstGeom prst="ellipse">
                  <a:avLst/>
                </a:prstGeom>
                <a:gradFill>
                  <a:gsLst>
                    <a:gs pos="0">
                      <a:schemeClr val="accent2"/>
                    </a:gs>
                    <a:gs pos="100000">
                      <a:srgbClr val="686A6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ctr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lt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  <p:sp>
              <p:nvSpPr>
                <p:cNvPr id="130" name="Shape 130"/>
                <p:cNvSpPr/>
                <p:nvPr/>
              </p:nvSpPr>
              <p:spPr>
                <a:xfrm>
                  <a:off x="4873625" y="2181225"/>
                  <a:ext cx="360362" cy="350837"/>
                </a:xfrm>
                <a:custGeom>
                  <a:pathLst>
                    <a:path extrusionOk="0" h="120000" w="120000">
                      <a:moveTo>
                        <a:pt x="120000" y="72432"/>
                      </a:moveTo>
                      <a:lnTo>
                        <a:pt x="107312" y="77837"/>
                      </a:lnTo>
                      <a:lnTo>
                        <a:pt x="94625" y="74594"/>
                      </a:lnTo>
                      <a:lnTo>
                        <a:pt x="78766" y="68108"/>
                      </a:lnTo>
                      <a:lnTo>
                        <a:pt x="66607" y="55135"/>
                      </a:lnTo>
                      <a:lnTo>
                        <a:pt x="53920" y="38918"/>
                      </a:lnTo>
                      <a:lnTo>
                        <a:pt x="44405" y="25945"/>
                      </a:lnTo>
                      <a:lnTo>
                        <a:pt x="41233" y="12972"/>
                      </a:lnTo>
                      <a:lnTo>
                        <a:pt x="44405" y="0"/>
                      </a:lnTo>
                      <a:lnTo>
                        <a:pt x="44405" y="0"/>
                      </a:lnTo>
                      <a:lnTo>
                        <a:pt x="41233" y="0"/>
                      </a:lnTo>
                      <a:lnTo>
                        <a:pt x="9515" y="32432"/>
                      </a:lnTo>
                      <a:lnTo>
                        <a:pt x="0" y="48648"/>
                      </a:lnTo>
                      <a:lnTo>
                        <a:pt x="0" y="64864"/>
                      </a:lnTo>
                      <a:lnTo>
                        <a:pt x="6343" y="84324"/>
                      </a:lnTo>
                      <a:lnTo>
                        <a:pt x="19030" y="103783"/>
                      </a:lnTo>
                      <a:lnTo>
                        <a:pt x="34889" y="116756"/>
                      </a:lnTo>
                      <a:lnTo>
                        <a:pt x="50748" y="120000"/>
                      </a:lnTo>
                      <a:lnTo>
                        <a:pt x="66607" y="120000"/>
                      </a:lnTo>
                      <a:lnTo>
                        <a:pt x="81938" y="113513"/>
                      </a:lnTo>
                      <a:lnTo>
                        <a:pt x="120000" y="74594"/>
                      </a:lnTo>
                      <a:lnTo>
                        <a:pt x="120000" y="72432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rgbClr val="686A6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lt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  <p:sp>
              <p:nvSpPr>
                <p:cNvPr id="131" name="Shape 131"/>
                <p:cNvSpPr/>
                <p:nvPr/>
              </p:nvSpPr>
              <p:spPr>
                <a:xfrm>
                  <a:off x="4991100" y="2168525"/>
                  <a:ext cx="258762" cy="247649"/>
                </a:xfrm>
                <a:custGeom>
                  <a:pathLst>
                    <a:path extrusionOk="0" h="120000" w="120000">
                      <a:moveTo>
                        <a:pt x="113819" y="110769"/>
                      </a:moveTo>
                      <a:lnTo>
                        <a:pt x="98884" y="120000"/>
                      </a:lnTo>
                      <a:lnTo>
                        <a:pt x="77253" y="120000"/>
                      </a:lnTo>
                      <a:lnTo>
                        <a:pt x="52532" y="107692"/>
                      </a:lnTo>
                      <a:lnTo>
                        <a:pt x="27811" y="89230"/>
                      </a:lnTo>
                      <a:lnTo>
                        <a:pt x="12360" y="67692"/>
                      </a:lnTo>
                      <a:lnTo>
                        <a:pt x="3090" y="43076"/>
                      </a:lnTo>
                      <a:lnTo>
                        <a:pt x="0" y="21538"/>
                      </a:lnTo>
                      <a:lnTo>
                        <a:pt x="6180" y="6153"/>
                      </a:lnTo>
                      <a:lnTo>
                        <a:pt x="24721" y="0"/>
                      </a:lnTo>
                      <a:lnTo>
                        <a:pt x="43261" y="0"/>
                      </a:lnTo>
                      <a:lnTo>
                        <a:pt x="67982" y="9230"/>
                      </a:lnTo>
                      <a:lnTo>
                        <a:pt x="89613" y="27692"/>
                      </a:lnTo>
                      <a:lnTo>
                        <a:pt x="108154" y="52307"/>
                      </a:lnTo>
                      <a:lnTo>
                        <a:pt x="120000" y="73846"/>
                      </a:lnTo>
                      <a:lnTo>
                        <a:pt x="120000" y="95384"/>
                      </a:lnTo>
                      <a:lnTo>
                        <a:pt x="113819" y="110769"/>
                      </a:lnTo>
                      <a:lnTo>
                        <a:pt x="113819" y="110769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rgbClr val="686A6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lt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  <p:sp>
              <p:nvSpPr>
                <p:cNvPr id="132" name="Shape 132"/>
                <p:cNvSpPr/>
                <p:nvPr/>
              </p:nvSpPr>
              <p:spPr>
                <a:xfrm>
                  <a:off x="5083175" y="2019300"/>
                  <a:ext cx="322262" cy="315912"/>
                </a:xfrm>
                <a:custGeom>
                  <a:pathLst>
                    <a:path extrusionOk="0" h="120000" w="120000">
                      <a:moveTo>
                        <a:pt x="105812" y="10909"/>
                      </a:moveTo>
                      <a:lnTo>
                        <a:pt x="116453" y="29090"/>
                      </a:lnTo>
                      <a:lnTo>
                        <a:pt x="120000" y="36363"/>
                      </a:lnTo>
                      <a:lnTo>
                        <a:pt x="116453" y="40000"/>
                      </a:lnTo>
                      <a:lnTo>
                        <a:pt x="38423" y="116363"/>
                      </a:lnTo>
                      <a:lnTo>
                        <a:pt x="34876" y="119999"/>
                      </a:lnTo>
                      <a:lnTo>
                        <a:pt x="27783" y="116363"/>
                      </a:lnTo>
                      <a:lnTo>
                        <a:pt x="10049" y="105454"/>
                      </a:lnTo>
                      <a:lnTo>
                        <a:pt x="0" y="90909"/>
                      </a:lnTo>
                      <a:lnTo>
                        <a:pt x="0" y="76363"/>
                      </a:lnTo>
                      <a:lnTo>
                        <a:pt x="77438" y="0"/>
                      </a:lnTo>
                      <a:lnTo>
                        <a:pt x="91625" y="0"/>
                      </a:lnTo>
                      <a:lnTo>
                        <a:pt x="105812" y="10909"/>
                      </a:lnTo>
                      <a:lnTo>
                        <a:pt x="105812" y="10909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rgbClr val="686A6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lt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  <p:sp>
              <p:nvSpPr>
                <p:cNvPr id="133" name="Shape 133"/>
                <p:cNvSpPr/>
                <p:nvPr/>
              </p:nvSpPr>
              <p:spPr>
                <a:xfrm>
                  <a:off x="5286375" y="2008186"/>
                  <a:ext cx="125412" cy="117474"/>
                </a:xfrm>
                <a:custGeom>
                  <a:pathLst>
                    <a:path extrusionOk="0" h="120000" w="120000">
                      <a:moveTo>
                        <a:pt x="113819" y="110769"/>
                      </a:moveTo>
                      <a:lnTo>
                        <a:pt x="98884" y="120000"/>
                      </a:lnTo>
                      <a:lnTo>
                        <a:pt x="77253" y="120000"/>
                      </a:lnTo>
                      <a:lnTo>
                        <a:pt x="52532" y="107692"/>
                      </a:lnTo>
                      <a:lnTo>
                        <a:pt x="27811" y="89230"/>
                      </a:lnTo>
                      <a:lnTo>
                        <a:pt x="12360" y="67692"/>
                      </a:lnTo>
                      <a:lnTo>
                        <a:pt x="3090" y="43076"/>
                      </a:lnTo>
                      <a:lnTo>
                        <a:pt x="0" y="21538"/>
                      </a:lnTo>
                      <a:lnTo>
                        <a:pt x="6180" y="6153"/>
                      </a:lnTo>
                      <a:lnTo>
                        <a:pt x="24721" y="0"/>
                      </a:lnTo>
                      <a:lnTo>
                        <a:pt x="43261" y="0"/>
                      </a:lnTo>
                      <a:lnTo>
                        <a:pt x="67982" y="9230"/>
                      </a:lnTo>
                      <a:lnTo>
                        <a:pt x="89613" y="27692"/>
                      </a:lnTo>
                      <a:lnTo>
                        <a:pt x="108154" y="52307"/>
                      </a:lnTo>
                      <a:lnTo>
                        <a:pt x="120000" y="73846"/>
                      </a:lnTo>
                      <a:lnTo>
                        <a:pt x="120000" y="95384"/>
                      </a:lnTo>
                      <a:lnTo>
                        <a:pt x="113819" y="110769"/>
                      </a:lnTo>
                      <a:lnTo>
                        <a:pt x="113819" y="110769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accent2"/>
                    </a:gs>
                    <a:gs pos="100000">
                      <a:srgbClr val="686A61"/>
                    </a:gs>
                  </a:gsLst>
                  <a:lin ang="5400000" scaled="0"/>
                </a:gradFill>
                <a:ln>
                  <a:noFill/>
                </a:ln>
              </p:spPr>
              <p:txBody>
                <a:bodyPr anchorCtr="0" anchor="t" bIns="45700" lIns="91425" rIns="91425" tIns="45700">
                  <a:noAutofit/>
                </a:bodyPr>
                <a:lstStyle/>
                <a:p>
                  <a:pPr indent="0" lvl="0" marL="0" marR="0" rtl="0" algn="l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 b="0" i="0" sz="1800" u="none">
                    <a:solidFill>
                      <a:schemeClr val="lt1"/>
                    </a:solidFill>
                    <a:latin typeface="Verdana"/>
                    <a:ea typeface="Verdana"/>
                    <a:cs typeface="Verdana"/>
                    <a:sym typeface="Verdana"/>
                  </a:endParaRPr>
                </a:p>
              </p:txBody>
            </p:sp>
          </p:grpSp>
        </p:grpSp>
      </p:grpSp>
      <p:sp>
        <p:nvSpPr>
          <p:cNvPr id="134" name="Shape 134"/>
          <p:cNvSpPr txBox="1"/>
          <p:nvPr>
            <p:ph idx="10" type="dt"/>
          </p:nvPr>
        </p:nvSpPr>
        <p:spPr>
          <a:xfrm>
            <a:off x="457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6553200" y="6243637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Verdana"/>
              <a:buNone/>
            </a:pPr>
            <a:fld id="{00000000-1234-1234-1234-123412341234}" type="slidenum">
              <a:rPr b="0" i="0" lang="en-US" sz="1200" u="non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‹#›</a:t>
            </a:fld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2098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  <a:defRPr b="0" i="0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indent="-13716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59999"/>
              <a:buFont typeface="Noto Sans Symbols"/>
              <a:buChar char="◆"/>
              <a:defRPr b="0" i="0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Verdana"/>
              <a:buChar char="•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indent="-1524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indent="-1524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indent="-1524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indent="-1524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indent="-1524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Noto Sans Symbols"/>
              <a:buChar char="◆"/>
              <a:defRPr b="0" i="0" sz="20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/>
        </p:txBody>
      </p:sp>
      <p:sp>
        <p:nvSpPr>
          <p:cNvPr id="138" name="Shape 138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FFEFD1"/>
            </a:gs>
            <a:gs pos="65000">
              <a:srgbClr val="F0EBD5"/>
            </a:gs>
            <a:gs pos="100000">
              <a:srgbClr val="D1C39F"/>
            </a:gs>
          </a:gsLst>
          <a:lin ang="5400012" scaled="0"/>
        </a:gra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1" i="0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204" name="Shape 204"/>
          <p:cNvSpPr txBox="1"/>
          <p:nvPr>
            <p:ph idx="1" type="body"/>
          </p:nvPr>
        </p:nvSpPr>
        <p:spPr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•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Char char="–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129539" lvl="3" marL="1600200" marR="0" rtl="0" algn="l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ct val="65000"/>
              <a:buFont typeface="Arial"/>
              <a:buChar char="●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76200" lvl="4" marL="20574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76200" lvl="5" marL="25146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76200" lvl="6" marL="29718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76200" lvl="7" marL="34290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76200" lvl="8" marL="3886200" marR="0" rtl="0" algn="l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ct val="100000"/>
              <a:buFont typeface="Comic Sans MS"/>
              <a:buChar char="»"/>
              <a:defRPr b="1" i="0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8" name="Shape 248"/>
          <p:cNvSpPr txBox="1"/>
          <p:nvPr>
            <p:ph idx="10" type="dt"/>
          </p:nvPr>
        </p:nvSpPr>
        <p:spPr>
          <a:xfrm>
            <a:off x="457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9" name="Shape 249"/>
          <p:cNvSpPr txBox="1"/>
          <p:nvPr>
            <p:ph idx="11" type="ftr"/>
          </p:nvPr>
        </p:nvSpPr>
        <p:spPr>
          <a:xfrm>
            <a:off x="3124200" y="6245225"/>
            <a:ext cx="2895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0" name="Shape 250"/>
          <p:cNvSpPr txBox="1"/>
          <p:nvPr>
            <p:ph idx="12" type="sldNum"/>
          </p:nvPr>
        </p:nvSpPr>
        <p:spPr>
          <a:xfrm>
            <a:off x="6553200" y="6245225"/>
            <a:ext cx="2133600" cy="47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5.png"/><Relationship Id="rId4" Type="http://schemas.openxmlformats.org/officeDocument/2006/relationships/image" Target="../media/image00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2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8.jpg"/><Relationship Id="rId4" Type="http://schemas.openxmlformats.org/officeDocument/2006/relationships/image" Target="../media/image09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06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11.jp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4.png"/><Relationship Id="rId4" Type="http://schemas.openxmlformats.org/officeDocument/2006/relationships/image" Target="../media/image10.png"/><Relationship Id="rId5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Shape 324"/>
          <p:cNvSpPr txBox="1"/>
          <p:nvPr>
            <p:ph idx="4294967295" type="title"/>
          </p:nvPr>
        </p:nvSpPr>
        <p:spPr>
          <a:xfrm>
            <a:off x="609600" y="2286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4800" u="sng">
                <a:solidFill>
                  <a:schemeClr val="lt1"/>
                </a:solidFill>
              </a:rPr>
              <a:t>Accuracy and Precision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1600200" y="2436811"/>
            <a:ext cx="7658100" cy="173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26" name="Shape 326"/>
          <p:cNvSpPr txBox="1"/>
          <p:nvPr>
            <p:ph idx="4294967295" type="body"/>
          </p:nvPr>
        </p:nvSpPr>
        <p:spPr>
          <a:xfrm>
            <a:off x="381000" y="1752600"/>
            <a:ext cx="8305799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	</a:t>
            </a:r>
            <a:r>
              <a:rPr b="0" i="0" lang="en-US" sz="4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 digit that must be</a:t>
            </a:r>
            <a:r>
              <a:rPr b="0" i="0" lang="en-US" sz="4800" u="none" cap="none" strike="noStrike">
                <a:solidFill>
                  <a:srgbClr val="16161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48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estimated</a:t>
            </a:r>
            <a:r>
              <a:rPr b="0" i="0" lang="en-US" sz="4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is called</a:t>
            </a:r>
            <a:r>
              <a:rPr b="0" i="0" lang="en-US" sz="4800" u="none" cap="none" strike="noStrike">
                <a:solidFill>
                  <a:srgbClr val="161616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48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uncertain</a:t>
            </a:r>
            <a:r>
              <a:rPr b="0" i="0" lang="en-US" sz="4800" u="none" cap="none" strike="noStrike">
                <a:solidFill>
                  <a:srgbClr val="161616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4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 </a:t>
            </a:r>
            <a:r>
              <a:rPr b="0" i="0" lang="en-US" sz="4800" u="none" cap="none" strike="noStrike">
                <a:solidFill>
                  <a:srgbClr val="800000"/>
                </a:solidFill>
                <a:latin typeface="Verdana"/>
                <a:ea typeface="Verdana"/>
                <a:cs typeface="Verdana"/>
                <a:sym typeface="Verdana"/>
              </a:rPr>
              <a:t>measurement</a:t>
            </a:r>
            <a:r>
              <a:rPr b="0" i="0" lang="en-US" sz="4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always has some degree of uncertainty.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00"/>
        </a:solidFill>
      </p:bgPr>
    </p:bg>
    <p:spTree>
      <p:nvGrpSpPr>
        <p:cNvPr id="386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/>
          <p:nvPr>
            <p:ph idx="1" type="subTitle"/>
          </p:nvPr>
        </p:nvSpPr>
        <p:spPr>
          <a:xfrm>
            <a:off x="4191000" y="4267200"/>
            <a:ext cx="44958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4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Metric Conversions Ladder Method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447800" y="6400800"/>
            <a:ext cx="64008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T. Trimpe 2008   http://sciencespot.net/</a:t>
            </a:r>
          </a:p>
        </p:txBody>
      </p:sp>
      <p:pic>
        <p:nvPicPr>
          <p:cNvPr descr="metricmanialogo" id="389" name="Shape 38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762000"/>
            <a:ext cx="8686800" cy="29211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MCj00788050000[1]" id="390" name="Shape 39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62000" y="3581400"/>
            <a:ext cx="2943300" cy="2628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/>
          <p:nvPr/>
        </p:nvSpPr>
        <p:spPr>
          <a:xfrm>
            <a:off x="1901825" y="2855911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6" name="Shape 396"/>
          <p:cNvPicPr preferRelativeResize="0"/>
          <p:nvPr/>
        </p:nvPicPr>
        <p:blipFill rotWithShape="1">
          <a:blip r:embed="rId3">
            <a:alphaModFix/>
          </a:blip>
          <a:srcRect b="18517" l="12618" r="11687" t="37962"/>
          <a:stretch/>
        </p:blipFill>
        <p:spPr>
          <a:xfrm>
            <a:off x="457200" y="685800"/>
            <a:ext cx="8305800" cy="3581400"/>
          </a:xfrm>
          <a:prstGeom prst="rect">
            <a:avLst/>
          </a:prstGeom>
          <a:noFill/>
          <a:ln>
            <a:noFill/>
          </a:ln>
        </p:spPr>
      </p:pic>
      <p:sp>
        <p:nvSpPr>
          <p:cNvPr id="397" name="Shape 397"/>
          <p:cNvSpPr txBox="1"/>
          <p:nvPr/>
        </p:nvSpPr>
        <p:spPr>
          <a:xfrm>
            <a:off x="800100" y="990600"/>
            <a:ext cx="9906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KILO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1000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Units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1765300" y="1293812"/>
            <a:ext cx="11430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HECTO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Units</a:t>
            </a:r>
          </a:p>
        </p:txBody>
      </p:sp>
      <p:sp>
        <p:nvSpPr>
          <p:cNvPr id="399" name="Shape 399"/>
          <p:cNvSpPr txBox="1"/>
          <p:nvPr/>
        </p:nvSpPr>
        <p:spPr>
          <a:xfrm>
            <a:off x="2832100" y="1524000"/>
            <a:ext cx="11430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DEKA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Units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4965700" y="2284411"/>
            <a:ext cx="11430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DECI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0.1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</a:t>
            </a:r>
          </a:p>
        </p:txBody>
      </p:sp>
      <p:sp>
        <p:nvSpPr>
          <p:cNvPr id="401" name="Shape 401"/>
          <p:cNvSpPr txBox="1"/>
          <p:nvPr/>
        </p:nvSpPr>
        <p:spPr>
          <a:xfrm>
            <a:off x="6032500" y="2589211"/>
            <a:ext cx="11430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CENTI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0.01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</a:t>
            </a:r>
          </a:p>
        </p:txBody>
      </p:sp>
      <p:sp>
        <p:nvSpPr>
          <p:cNvPr id="402" name="Shape 402"/>
          <p:cNvSpPr txBox="1"/>
          <p:nvPr/>
        </p:nvSpPr>
        <p:spPr>
          <a:xfrm>
            <a:off x="7073900" y="2895600"/>
            <a:ext cx="11430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MILLI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0.001</a:t>
            </a:r>
            <a:b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Unit</a:t>
            </a:r>
          </a:p>
        </p:txBody>
      </p:sp>
      <p:grpSp>
        <p:nvGrpSpPr>
          <p:cNvPr id="403" name="Shape 403"/>
          <p:cNvGrpSpPr/>
          <p:nvPr/>
        </p:nvGrpSpPr>
        <p:grpSpPr>
          <a:xfrm>
            <a:off x="4025900" y="2603500"/>
            <a:ext cx="914400" cy="1373100"/>
            <a:chOff x="3962400" y="2895600"/>
            <a:chExt cx="914400" cy="1373100"/>
          </a:xfrm>
        </p:grpSpPr>
        <p:sp>
          <p:nvSpPr>
            <p:cNvPr id="404" name="Shape 404"/>
            <p:cNvSpPr txBox="1"/>
            <p:nvPr/>
          </p:nvSpPr>
          <p:spPr>
            <a:xfrm>
              <a:off x="3962400" y="3352800"/>
              <a:ext cx="914400" cy="9159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Meters</a:t>
              </a:r>
              <a:b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Liters</a:t>
              </a:r>
              <a:b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Grams</a:t>
              </a:r>
            </a:p>
          </p:txBody>
        </p:sp>
        <p:cxnSp>
          <p:nvCxnSpPr>
            <p:cNvPr id="405" name="Shape 405"/>
            <p:cNvCxnSpPr/>
            <p:nvPr/>
          </p:nvCxnSpPr>
          <p:spPr>
            <a:xfrm rot="10800000">
              <a:off x="4419600" y="2895600"/>
              <a:ext cx="0" cy="457200"/>
            </a:xfrm>
            <a:prstGeom prst="straightConnector1">
              <a:avLst/>
            </a:prstGeom>
            <a:noFill/>
            <a:ln cap="flat" cmpd="sng" w="57150">
              <a:solidFill>
                <a:schemeClr val="dk1"/>
              </a:solidFill>
              <a:prstDash val="solid"/>
              <a:miter/>
              <a:headEnd len="med" w="med" type="none"/>
              <a:tailEnd len="lg" w="lg" type="triangle"/>
            </a:ln>
          </p:spPr>
        </p:cxnSp>
      </p:grpSp>
      <p:sp>
        <p:nvSpPr>
          <p:cNvPr id="406" name="Shape 406"/>
          <p:cNvSpPr txBox="1"/>
          <p:nvPr/>
        </p:nvSpPr>
        <p:spPr>
          <a:xfrm>
            <a:off x="152400" y="152400"/>
            <a:ext cx="8839200" cy="579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Ladder Method</a:t>
            </a:r>
          </a:p>
        </p:txBody>
      </p:sp>
      <p:grpSp>
        <p:nvGrpSpPr>
          <p:cNvPr id="407" name="Shape 407"/>
          <p:cNvGrpSpPr/>
          <p:nvPr/>
        </p:nvGrpSpPr>
        <p:grpSpPr>
          <a:xfrm>
            <a:off x="381000" y="4343400"/>
            <a:ext cx="4622800" cy="2068387"/>
            <a:chOff x="381000" y="4572000"/>
            <a:chExt cx="4622800" cy="2068387"/>
          </a:xfrm>
        </p:grpSpPr>
        <p:sp>
          <p:nvSpPr>
            <p:cNvPr id="408" name="Shape 408"/>
            <p:cNvSpPr txBox="1"/>
            <p:nvPr/>
          </p:nvSpPr>
          <p:spPr>
            <a:xfrm>
              <a:off x="381000" y="4572000"/>
              <a:ext cx="4572000" cy="3666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How do you use the “ladder” method? </a:t>
              </a:r>
            </a:p>
          </p:txBody>
        </p:sp>
        <p:sp>
          <p:nvSpPr>
            <p:cNvPr id="409" name="Shape 409"/>
            <p:cNvSpPr txBox="1"/>
            <p:nvPr/>
          </p:nvSpPr>
          <p:spPr>
            <a:xfrm>
              <a:off x="431800" y="4929187"/>
              <a:ext cx="4572000" cy="17111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st</a:t>
              </a: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– Determine your starting point.</a:t>
              </a:r>
              <a:b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</a:p>
            <a:p>
              <a:pPr indent="0" lvl="0" marL="0" marR="0" rtl="0" algn="l">
                <a:lnSpc>
                  <a:spcPct val="100000"/>
                </a:lnSpc>
                <a:spcBef>
                  <a:spcPts val="90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nd</a:t>
              </a: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– Count the “jumps” to your ending point.</a:t>
              </a:r>
              <a:b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</a:p>
            <a:p>
              <a:pPr indent="0" lvl="0" marL="0" marR="0" rtl="0" algn="l">
                <a:lnSpc>
                  <a:spcPct val="100000"/>
                </a:lnSpc>
                <a:spcBef>
                  <a:spcPts val="90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</a:t>
              </a:r>
              <a:r>
                <a:rPr b="0" baseline="3000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rd</a:t>
              </a: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– Move the decimal the same number of jumps in the same direction.</a:t>
              </a:r>
            </a:p>
          </p:txBody>
        </p:sp>
      </p:grpSp>
      <p:sp>
        <p:nvSpPr>
          <p:cNvPr id="410" name="Shape 410"/>
          <p:cNvSpPr txBox="1"/>
          <p:nvPr/>
        </p:nvSpPr>
        <p:spPr>
          <a:xfrm>
            <a:off x="5600700" y="4343400"/>
            <a:ext cx="2895600" cy="366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 km = _________ m </a:t>
            </a:r>
          </a:p>
        </p:txBody>
      </p:sp>
      <p:grpSp>
        <p:nvGrpSpPr>
          <p:cNvPr id="411" name="Shape 411"/>
          <p:cNvGrpSpPr/>
          <p:nvPr/>
        </p:nvGrpSpPr>
        <p:grpSpPr>
          <a:xfrm>
            <a:off x="1308100" y="381000"/>
            <a:ext cx="1092300" cy="838100"/>
            <a:chOff x="1219200" y="381000"/>
            <a:chExt cx="1092300" cy="838100"/>
          </a:xfrm>
        </p:grpSpPr>
        <p:sp>
          <p:nvSpPr>
            <p:cNvPr id="412" name="Shape 412"/>
            <p:cNvSpPr/>
            <p:nvPr/>
          </p:nvSpPr>
          <p:spPr>
            <a:xfrm>
              <a:off x="1219200" y="558800"/>
              <a:ext cx="1092300" cy="660300"/>
            </a:xfrm>
            <a:custGeom>
              <a:pathLst>
                <a:path extrusionOk="0" h="120000" w="120000">
                  <a:moveTo>
                    <a:pt x="0" y="64615"/>
                  </a:moveTo>
                  <a:cubicBezTo>
                    <a:pt x="40465" y="32307"/>
                    <a:pt x="80930" y="0"/>
                    <a:pt x="100465" y="9230"/>
                  </a:cubicBezTo>
                  <a:cubicBezTo>
                    <a:pt x="120000" y="18461"/>
                    <a:pt x="114418" y="101538"/>
                    <a:pt x="117209" y="120000"/>
                  </a:cubicBezTo>
                </a:path>
              </a:pathLst>
            </a:custGeom>
            <a:noFill/>
            <a:ln cap="flat" cmpd="sng" w="38100">
              <a:solidFill>
                <a:srgbClr val="FF33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3" name="Shape 413"/>
            <p:cNvSpPr txBox="1"/>
            <p:nvPr/>
          </p:nvSpPr>
          <p:spPr>
            <a:xfrm>
              <a:off x="1295400" y="381000"/>
              <a:ext cx="685800" cy="36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</a:p>
          </p:txBody>
        </p:sp>
      </p:grpSp>
      <p:grpSp>
        <p:nvGrpSpPr>
          <p:cNvPr id="414" name="Shape 414"/>
          <p:cNvGrpSpPr/>
          <p:nvPr/>
        </p:nvGrpSpPr>
        <p:grpSpPr>
          <a:xfrm>
            <a:off x="2374900" y="685800"/>
            <a:ext cx="1092300" cy="812700"/>
            <a:chOff x="2286000" y="685800"/>
            <a:chExt cx="1092300" cy="812700"/>
          </a:xfrm>
        </p:grpSpPr>
        <p:sp>
          <p:nvSpPr>
            <p:cNvPr id="415" name="Shape 415"/>
            <p:cNvSpPr/>
            <p:nvPr/>
          </p:nvSpPr>
          <p:spPr>
            <a:xfrm>
              <a:off x="2286000" y="838200"/>
              <a:ext cx="1092300" cy="660300"/>
            </a:xfrm>
            <a:custGeom>
              <a:pathLst>
                <a:path extrusionOk="0" h="120000" w="120000">
                  <a:moveTo>
                    <a:pt x="0" y="64615"/>
                  </a:moveTo>
                  <a:cubicBezTo>
                    <a:pt x="40465" y="32307"/>
                    <a:pt x="80930" y="0"/>
                    <a:pt x="100465" y="9230"/>
                  </a:cubicBezTo>
                  <a:cubicBezTo>
                    <a:pt x="120000" y="18461"/>
                    <a:pt x="114418" y="101538"/>
                    <a:pt x="117209" y="120000"/>
                  </a:cubicBezTo>
                </a:path>
              </a:pathLst>
            </a:custGeom>
            <a:noFill/>
            <a:ln cap="flat" cmpd="sng" w="38100">
              <a:solidFill>
                <a:srgbClr val="FF33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Shape 416"/>
            <p:cNvSpPr txBox="1"/>
            <p:nvPr/>
          </p:nvSpPr>
          <p:spPr>
            <a:xfrm>
              <a:off x="2286000" y="685800"/>
              <a:ext cx="685800" cy="36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</a:p>
          </p:txBody>
        </p:sp>
      </p:grpSp>
      <p:grpSp>
        <p:nvGrpSpPr>
          <p:cNvPr id="417" name="Shape 417"/>
          <p:cNvGrpSpPr/>
          <p:nvPr/>
        </p:nvGrpSpPr>
        <p:grpSpPr>
          <a:xfrm>
            <a:off x="3441700" y="914400"/>
            <a:ext cx="1092300" cy="863500"/>
            <a:chOff x="3352800" y="914400"/>
            <a:chExt cx="1092300" cy="863500"/>
          </a:xfrm>
        </p:grpSpPr>
        <p:sp>
          <p:nvSpPr>
            <p:cNvPr id="418" name="Shape 418"/>
            <p:cNvSpPr/>
            <p:nvPr/>
          </p:nvSpPr>
          <p:spPr>
            <a:xfrm>
              <a:off x="3352800" y="1117600"/>
              <a:ext cx="1092300" cy="660300"/>
            </a:xfrm>
            <a:custGeom>
              <a:pathLst>
                <a:path extrusionOk="0" h="120000" w="120000">
                  <a:moveTo>
                    <a:pt x="0" y="64615"/>
                  </a:moveTo>
                  <a:cubicBezTo>
                    <a:pt x="40465" y="32307"/>
                    <a:pt x="80930" y="0"/>
                    <a:pt x="100465" y="9230"/>
                  </a:cubicBezTo>
                  <a:cubicBezTo>
                    <a:pt x="120000" y="18461"/>
                    <a:pt x="114418" y="101538"/>
                    <a:pt x="117209" y="120000"/>
                  </a:cubicBezTo>
                </a:path>
              </a:pathLst>
            </a:custGeom>
            <a:noFill/>
            <a:ln cap="flat" cmpd="sng" w="38100">
              <a:solidFill>
                <a:srgbClr val="FF33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9" name="Shape 419"/>
            <p:cNvSpPr txBox="1"/>
            <p:nvPr/>
          </p:nvSpPr>
          <p:spPr>
            <a:xfrm>
              <a:off x="3429000" y="914400"/>
              <a:ext cx="685800" cy="36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</a:p>
          </p:txBody>
        </p:sp>
      </p:grpSp>
      <p:sp>
        <p:nvSpPr>
          <p:cNvPr id="420" name="Shape 420"/>
          <p:cNvSpPr txBox="1"/>
          <p:nvPr/>
        </p:nvSpPr>
        <p:spPr>
          <a:xfrm>
            <a:off x="5486400" y="5348287"/>
            <a:ext cx="33528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How many jumps does it take?</a:t>
            </a:r>
          </a:p>
        </p:txBody>
      </p:sp>
      <p:grpSp>
        <p:nvGrpSpPr>
          <p:cNvPr id="421" name="Shape 421"/>
          <p:cNvGrpSpPr/>
          <p:nvPr/>
        </p:nvGrpSpPr>
        <p:grpSpPr>
          <a:xfrm>
            <a:off x="5562600" y="4660900"/>
            <a:ext cx="1524000" cy="506300"/>
            <a:chOff x="5562600" y="4813300"/>
            <a:chExt cx="1524000" cy="506300"/>
          </a:xfrm>
        </p:grpSpPr>
        <p:sp>
          <p:nvSpPr>
            <p:cNvPr id="422" name="Shape 422"/>
            <p:cNvSpPr txBox="1"/>
            <p:nvPr/>
          </p:nvSpPr>
          <p:spPr>
            <a:xfrm>
              <a:off x="5562600" y="4953000"/>
              <a:ext cx="1524000" cy="36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Starting Point</a:t>
              </a:r>
            </a:p>
          </p:txBody>
        </p:sp>
        <p:cxnSp>
          <p:nvCxnSpPr>
            <p:cNvPr id="423" name="Shape 423"/>
            <p:cNvCxnSpPr/>
            <p:nvPr/>
          </p:nvCxnSpPr>
          <p:spPr>
            <a:xfrm rot="10800000">
              <a:off x="6337300" y="4813300"/>
              <a:ext cx="0" cy="2286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/>
              <a:headEnd len="med" w="med" type="none"/>
              <a:tailEnd len="lg" w="lg" type="triangle"/>
            </a:ln>
          </p:spPr>
        </p:cxnSp>
      </p:grpSp>
      <p:grpSp>
        <p:nvGrpSpPr>
          <p:cNvPr id="424" name="Shape 424"/>
          <p:cNvGrpSpPr/>
          <p:nvPr/>
        </p:nvGrpSpPr>
        <p:grpSpPr>
          <a:xfrm>
            <a:off x="7162800" y="4648200"/>
            <a:ext cx="1524000" cy="519000"/>
            <a:chOff x="7162800" y="4800600"/>
            <a:chExt cx="1524000" cy="519000"/>
          </a:xfrm>
        </p:grpSpPr>
        <p:cxnSp>
          <p:nvCxnSpPr>
            <p:cNvPr id="425" name="Shape 425"/>
            <p:cNvCxnSpPr/>
            <p:nvPr/>
          </p:nvCxnSpPr>
          <p:spPr>
            <a:xfrm rot="10800000">
              <a:off x="7924800" y="4800600"/>
              <a:ext cx="0" cy="228600"/>
            </a:xfrm>
            <a:prstGeom prst="straightConnector1">
              <a:avLst/>
            </a:prstGeom>
            <a:noFill/>
            <a:ln cap="flat" cmpd="sng" w="38100">
              <a:solidFill>
                <a:schemeClr val="dk1"/>
              </a:solidFill>
              <a:prstDash val="solid"/>
              <a:miter/>
              <a:headEnd len="med" w="med" type="none"/>
              <a:tailEnd len="lg" w="lg" type="triangle"/>
            </a:ln>
          </p:spPr>
        </p:cxnSp>
        <p:sp>
          <p:nvSpPr>
            <p:cNvPr id="426" name="Shape 426"/>
            <p:cNvSpPr txBox="1"/>
            <p:nvPr/>
          </p:nvSpPr>
          <p:spPr>
            <a:xfrm>
              <a:off x="7162800" y="4953000"/>
              <a:ext cx="1524000" cy="366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Ending Point</a:t>
              </a:r>
            </a:p>
          </p:txBody>
        </p:sp>
      </p:grpSp>
      <p:sp>
        <p:nvSpPr>
          <p:cNvPr id="427" name="Shape 427"/>
          <p:cNvSpPr txBox="1"/>
          <p:nvPr/>
        </p:nvSpPr>
        <p:spPr>
          <a:xfrm>
            <a:off x="5410200" y="6007100"/>
            <a:ext cx="4953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4.</a:t>
            </a:r>
          </a:p>
        </p:txBody>
      </p:sp>
      <p:grpSp>
        <p:nvGrpSpPr>
          <p:cNvPr id="428" name="Shape 428"/>
          <p:cNvGrpSpPr/>
          <p:nvPr/>
        </p:nvGrpSpPr>
        <p:grpSpPr>
          <a:xfrm>
            <a:off x="5499021" y="5969000"/>
            <a:ext cx="889078" cy="887300"/>
            <a:chOff x="5499021" y="5753100"/>
            <a:chExt cx="889078" cy="887300"/>
          </a:xfrm>
        </p:grpSpPr>
        <p:grpSp>
          <p:nvGrpSpPr>
            <p:cNvPr id="429" name="Shape 429"/>
            <p:cNvGrpSpPr/>
            <p:nvPr/>
          </p:nvGrpSpPr>
          <p:grpSpPr>
            <a:xfrm>
              <a:off x="5499021" y="6153286"/>
              <a:ext cx="751664" cy="487113"/>
              <a:chOff x="5956300" y="6204086"/>
              <a:chExt cx="633354" cy="487113"/>
            </a:xfrm>
          </p:grpSpPr>
          <p:sp>
            <p:nvSpPr>
              <p:cNvPr id="430" name="Shape 430"/>
              <p:cNvSpPr/>
              <p:nvPr/>
            </p:nvSpPr>
            <p:spPr>
              <a:xfrm flipH="1" rot="-9301439">
                <a:off x="6229352" y="6252984"/>
                <a:ext cx="304803" cy="330303"/>
              </a:xfrm>
              <a:custGeom>
                <a:pathLst>
                  <a:path extrusionOk="0" h="120000" w="120000">
                    <a:moveTo>
                      <a:pt x="0" y="64615"/>
                    </a:moveTo>
                    <a:cubicBezTo>
                      <a:pt x="40465" y="32307"/>
                      <a:pt x="80930" y="0"/>
                      <a:pt x="100465" y="9230"/>
                    </a:cubicBezTo>
                    <a:cubicBezTo>
                      <a:pt x="120000" y="18461"/>
                      <a:pt x="114418" y="101538"/>
                      <a:pt x="117209" y="120000"/>
                    </a:cubicBezTo>
                  </a:path>
                </a:pathLst>
              </a:custGeom>
              <a:noFill/>
              <a:ln cap="flat" cmpd="sng" w="38100">
                <a:solidFill>
                  <a:srgbClr val="FF33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1" name="Shape 431"/>
              <p:cNvSpPr txBox="1"/>
              <p:nvPr/>
            </p:nvSpPr>
            <p:spPr>
              <a:xfrm>
                <a:off x="5956300" y="6324600"/>
                <a:ext cx="457200" cy="366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</a:p>
            </p:txBody>
          </p:sp>
        </p:grpSp>
        <p:sp>
          <p:nvSpPr>
            <p:cNvPr id="432" name="Shape 432"/>
            <p:cNvSpPr txBox="1"/>
            <p:nvPr/>
          </p:nvSpPr>
          <p:spPr>
            <a:xfrm>
              <a:off x="5854700" y="5753100"/>
              <a:ext cx="533400" cy="5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__</a:t>
              </a:r>
              <a:r>
                <a:rPr b="0" i="0" lang="en-US" sz="32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</a:t>
              </a:r>
            </a:p>
          </p:txBody>
        </p:sp>
      </p:grpSp>
      <p:grpSp>
        <p:nvGrpSpPr>
          <p:cNvPr id="433" name="Shape 433"/>
          <p:cNvGrpSpPr/>
          <p:nvPr/>
        </p:nvGrpSpPr>
        <p:grpSpPr>
          <a:xfrm>
            <a:off x="6038850" y="5969000"/>
            <a:ext cx="819150" cy="882537"/>
            <a:chOff x="6038850" y="5753100"/>
            <a:chExt cx="819150" cy="882537"/>
          </a:xfrm>
        </p:grpSpPr>
        <p:grpSp>
          <p:nvGrpSpPr>
            <p:cNvPr id="434" name="Shape 434"/>
            <p:cNvGrpSpPr/>
            <p:nvPr/>
          </p:nvGrpSpPr>
          <p:grpSpPr>
            <a:xfrm>
              <a:off x="6038850" y="6148524"/>
              <a:ext cx="633354" cy="487112"/>
              <a:chOff x="7194550" y="6199324"/>
              <a:chExt cx="633354" cy="487112"/>
            </a:xfrm>
          </p:grpSpPr>
          <p:sp>
            <p:nvSpPr>
              <p:cNvPr id="435" name="Shape 435"/>
              <p:cNvSpPr/>
              <p:nvPr/>
            </p:nvSpPr>
            <p:spPr>
              <a:xfrm flipH="1" rot="-9301439">
                <a:off x="7467602" y="6248222"/>
                <a:ext cx="304803" cy="330303"/>
              </a:xfrm>
              <a:custGeom>
                <a:pathLst>
                  <a:path extrusionOk="0" h="120000" w="120000">
                    <a:moveTo>
                      <a:pt x="0" y="64615"/>
                    </a:moveTo>
                    <a:cubicBezTo>
                      <a:pt x="40465" y="32307"/>
                      <a:pt x="80930" y="0"/>
                      <a:pt x="100465" y="9230"/>
                    </a:cubicBezTo>
                    <a:cubicBezTo>
                      <a:pt x="120000" y="18461"/>
                      <a:pt x="114418" y="101538"/>
                      <a:pt x="117209" y="120000"/>
                    </a:cubicBezTo>
                  </a:path>
                </a:pathLst>
              </a:custGeom>
              <a:noFill/>
              <a:ln cap="flat" cmpd="sng" w="38100">
                <a:solidFill>
                  <a:srgbClr val="FF33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6" name="Shape 436"/>
              <p:cNvSpPr txBox="1"/>
              <p:nvPr/>
            </p:nvSpPr>
            <p:spPr>
              <a:xfrm>
                <a:off x="7194550" y="6319837"/>
                <a:ext cx="457200" cy="366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</a:p>
            </p:txBody>
          </p:sp>
        </p:grpSp>
        <p:sp>
          <p:nvSpPr>
            <p:cNvPr id="437" name="Shape 437"/>
            <p:cNvSpPr txBox="1"/>
            <p:nvPr/>
          </p:nvSpPr>
          <p:spPr>
            <a:xfrm>
              <a:off x="6324600" y="5753100"/>
              <a:ext cx="533400" cy="5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__</a:t>
              </a:r>
              <a:r>
                <a:rPr b="0" i="0" lang="en-US" sz="32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</a:t>
              </a:r>
            </a:p>
          </p:txBody>
        </p:sp>
      </p:grpSp>
      <p:grpSp>
        <p:nvGrpSpPr>
          <p:cNvPr id="438" name="Shape 438"/>
          <p:cNvGrpSpPr/>
          <p:nvPr/>
        </p:nvGrpSpPr>
        <p:grpSpPr>
          <a:xfrm>
            <a:off x="6413405" y="5969000"/>
            <a:ext cx="889094" cy="888887"/>
            <a:chOff x="6413405" y="5753100"/>
            <a:chExt cx="889094" cy="888887"/>
          </a:xfrm>
        </p:grpSpPr>
        <p:grpSp>
          <p:nvGrpSpPr>
            <p:cNvPr id="439" name="Shape 439"/>
            <p:cNvGrpSpPr/>
            <p:nvPr/>
          </p:nvGrpSpPr>
          <p:grpSpPr>
            <a:xfrm>
              <a:off x="6413405" y="6154874"/>
              <a:ext cx="751665" cy="487112"/>
              <a:chOff x="7194550" y="6199324"/>
              <a:chExt cx="633354" cy="487112"/>
            </a:xfrm>
          </p:grpSpPr>
          <p:sp>
            <p:nvSpPr>
              <p:cNvPr id="440" name="Shape 440"/>
              <p:cNvSpPr/>
              <p:nvPr/>
            </p:nvSpPr>
            <p:spPr>
              <a:xfrm flipH="1" rot="-9301439">
                <a:off x="7467602" y="6248222"/>
                <a:ext cx="304803" cy="330303"/>
              </a:xfrm>
              <a:custGeom>
                <a:pathLst>
                  <a:path extrusionOk="0" h="120000" w="120000">
                    <a:moveTo>
                      <a:pt x="0" y="64615"/>
                    </a:moveTo>
                    <a:cubicBezTo>
                      <a:pt x="40465" y="32307"/>
                      <a:pt x="80930" y="0"/>
                      <a:pt x="100465" y="9230"/>
                    </a:cubicBezTo>
                    <a:cubicBezTo>
                      <a:pt x="120000" y="18461"/>
                      <a:pt x="114418" y="101538"/>
                      <a:pt x="117209" y="120000"/>
                    </a:cubicBezTo>
                  </a:path>
                </a:pathLst>
              </a:custGeom>
              <a:noFill/>
              <a:ln cap="flat" cmpd="sng" w="38100">
                <a:solidFill>
                  <a:srgbClr val="FF3300"/>
                </a:solidFill>
                <a:prstDash val="solid"/>
                <a:round/>
                <a:headEnd len="med" w="med" type="none"/>
                <a:tailEnd len="med" w="med" type="none"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1" name="Shape 441"/>
              <p:cNvSpPr txBox="1"/>
              <p:nvPr/>
            </p:nvSpPr>
            <p:spPr>
              <a:xfrm>
                <a:off x="7194550" y="6319837"/>
                <a:ext cx="457200" cy="3665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en-US" sz="1800" u="non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3</a:t>
                </a:r>
              </a:p>
            </p:txBody>
          </p:sp>
        </p:grpSp>
        <p:sp>
          <p:nvSpPr>
            <p:cNvPr id="442" name="Shape 442"/>
            <p:cNvSpPr txBox="1"/>
            <p:nvPr/>
          </p:nvSpPr>
          <p:spPr>
            <a:xfrm>
              <a:off x="6769100" y="5753100"/>
              <a:ext cx="533400" cy="57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__</a:t>
              </a:r>
              <a:r>
                <a:rPr b="0" i="0" lang="en-US" sz="32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.</a:t>
              </a:r>
            </a:p>
          </p:txBody>
        </p:sp>
      </p:grpSp>
      <p:sp>
        <p:nvSpPr>
          <p:cNvPr id="443" name="Shape 443"/>
          <p:cNvSpPr txBox="1"/>
          <p:nvPr/>
        </p:nvSpPr>
        <p:spPr>
          <a:xfrm>
            <a:off x="7086600" y="6007100"/>
            <a:ext cx="2057400" cy="5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4000 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/>
        </p:nvSpPr>
        <p:spPr>
          <a:xfrm>
            <a:off x="381000" y="3505200"/>
            <a:ext cx="52578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 these conversions using the ladder method.</a:t>
            </a:r>
          </a:p>
        </p:txBody>
      </p:sp>
      <p:sp>
        <p:nvSpPr>
          <p:cNvPr id="449" name="Shape 449"/>
          <p:cNvSpPr txBox="1"/>
          <p:nvPr/>
        </p:nvSpPr>
        <p:spPr>
          <a:xfrm>
            <a:off x="533400" y="3987800"/>
            <a:ext cx="8077200" cy="9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1000 mg = _______ g 	1 L = _______ mL		160 cm = _______ mm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 km = _______ m	109 g = _______ kg 	250 m = _______ km</a:t>
            </a:r>
          </a:p>
        </p:txBody>
      </p:sp>
      <p:sp>
        <p:nvSpPr>
          <p:cNvPr id="450" name="Shape 450"/>
          <p:cNvSpPr txBox="1"/>
          <p:nvPr/>
        </p:nvSpPr>
        <p:spPr>
          <a:xfrm>
            <a:off x="152400" y="152400"/>
            <a:ext cx="8839200" cy="579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Conversion Practice</a:t>
            </a:r>
          </a:p>
        </p:txBody>
      </p:sp>
      <p:grpSp>
        <p:nvGrpSpPr>
          <p:cNvPr id="451" name="Shape 451"/>
          <p:cNvGrpSpPr/>
          <p:nvPr/>
        </p:nvGrpSpPr>
        <p:grpSpPr>
          <a:xfrm>
            <a:off x="381000" y="5332412"/>
            <a:ext cx="8305800" cy="930275"/>
            <a:chOff x="381000" y="5332412"/>
            <a:chExt cx="8305800" cy="930275"/>
          </a:xfrm>
        </p:grpSpPr>
        <p:grpSp>
          <p:nvGrpSpPr>
            <p:cNvPr id="452" name="Shape 452"/>
            <p:cNvGrpSpPr/>
            <p:nvPr/>
          </p:nvGrpSpPr>
          <p:grpSpPr>
            <a:xfrm>
              <a:off x="381000" y="5332412"/>
              <a:ext cx="8305800" cy="930275"/>
              <a:chOff x="457200" y="609600"/>
              <a:chExt cx="8305800" cy="930275"/>
            </a:xfrm>
          </p:grpSpPr>
          <p:sp>
            <p:nvSpPr>
              <p:cNvPr id="453" name="Shape 453"/>
              <p:cNvSpPr txBox="1"/>
              <p:nvPr/>
            </p:nvSpPr>
            <p:spPr>
              <a:xfrm>
                <a:off x="457200" y="609600"/>
                <a:ext cx="8305800" cy="915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r>
                  <a:rPr b="1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Compare using &lt;, &gt;, or =.</a:t>
                </a:r>
              </a:p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Times New Roman"/>
                  <a:buNone/>
                </a:pPr>
                <a:br>
                  <a:rPr b="0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</a:br>
                <a:r>
                  <a:rPr b="0" i="0" lang="en-US" sz="1800" u="non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	56 cm         6 m 			                        7 g          698 mg</a:t>
                </a:r>
              </a:p>
            </p:txBody>
          </p:sp>
          <p:sp>
            <p:nvSpPr>
              <p:cNvPr id="454" name="Shape 454"/>
              <p:cNvSpPr/>
              <p:nvPr/>
            </p:nvSpPr>
            <p:spPr>
              <a:xfrm>
                <a:off x="1609225" y="1158875"/>
                <a:ext cx="381000" cy="381000"/>
              </a:xfrm>
              <a:prstGeom prst="ellipse">
                <a:avLst/>
              </a:prstGeom>
              <a:noFill/>
              <a:ln cap="flat" cmpd="sng" w="9525">
                <a:solidFill>
                  <a:schemeClr val="dk1"/>
                </a:solidFill>
                <a:prstDash val="solid"/>
                <a:miter/>
                <a:headEnd len="med" w="med" type="none"/>
                <a:tailEnd len="med" w="med" type="none"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1800" u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sp>
          <p:nvSpPr>
            <p:cNvPr id="455" name="Shape 455"/>
            <p:cNvSpPr/>
            <p:nvPr/>
          </p:nvSpPr>
          <p:spPr>
            <a:xfrm>
              <a:off x="5435600" y="5881687"/>
              <a:ext cx="381000" cy="381000"/>
            </a:xfrm>
            <a:prstGeom prst="ellipse">
              <a:avLst/>
            </a:prstGeom>
            <a:noFill/>
            <a:ln cap="flat" cmpd="sng" w="9525">
              <a:solidFill>
                <a:schemeClr val="dk1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456" name="Shape 456"/>
          <p:cNvPicPr preferRelativeResize="0"/>
          <p:nvPr/>
        </p:nvPicPr>
        <p:blipFill rotWithShape="1">
          <a:blip r:embed="rId3">
            <a:alphaModFix/>
          </a:blip>
          <a:srcRect b="23146" l="13192" r="10419" t="35184"/>
          <a:stretch/>
        </p:blipFill>
        <p:spPr>
          <a:xfrm>
            <a:off x="1066800" y="762000"/>
            <a:ext cx="7239000" cy="259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0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Shape 461"/>
          <p:cNvSpPr txBox="1"/>
          <p:nvPr/>
        </p:nvSpPr>
        <p:spPr>
          <a:xfrm>
            <a:off x="1812925" y="3160711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Shape 462"/>
          <p:cNvSpPr txBox="1"/>
          <p:nvPr/>
        </p:nvSpPr>
        <p:spPr>
          <a:xfrm>
            <a:off x="457200" y="990600"/>
            <a:ext cx="8305800" cy="55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correct abbreviation for each metric unit.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1) Kilogram _____ 		4) Milliliter _____ 		7) Kilometer _____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2) Meter _____ 		5) Millimeter _____ 	8) Centimeter _____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3) Gram _____ 		6) Liter _____ 		9) Milligram _____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Try these conversions, using the ladder method.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10) 2000 mg = _______ g 	15) 5 L = _______ mL 	  20) 16 cm = _______ mm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11) 104 km = _______ m 	16) 198 g = _______ kg 	  21) 2500 m = _______ km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12) 480 cm = _____ m 	        17) 75 mL = _____ L 	  22) 65 g = _____ mg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13) 5.6 kg = _____ g 	        18) 50 cm = _____ m 	  23) 6.3 cm = _____ mm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14) 8 mm = _____ cm 	        19) 5.6 m = _____ cm 	  24) 120 mg = _____ 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 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x="152400" y="152400"/>
            <a:ext cx="8839200" cy="5793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en-US" sz="32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Metric Conversion Challenge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1812925" y="3160711"/>
            <a:ext cx="184200" cy="36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9" name="Shape 469"/>
          <p:cNvGrpSpPr/>
          <p:nvPr/>
        </p:nvGrpSpPr>
        <p:grpSpPr>
          <a:xfrm>
            <a:off x="457200" y="381000"/>
            <a:ext cx="8305800" cy="1740000"/>
            <a:chOff x="457200" y="1003300"/>
            <a:chExt cx="8305800" cy="1740000"/>
          </a:xfrm>
        </p:grpSpPr>
        <p:sp>
          <p:nvSpPr>
            <p:cNvPr id="470" name="Shape 470"/>
            <p:cNvSpPr txBox="1"/>
            <p:nvPr/>
          </p:nvSpPr>
          <p:spPr>
            <a:xfrm>
              <a:off x="457200" y="1003300"/>
              <a:ext cx="8305800" cy="174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1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Compare using &lt;, &gt;, or =.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1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25)  63 cm         6 m 	       27)  5 g         508 mg 	        29) 1,500 mL         1.5 L</a:t>
              </a: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Times New Roman"/>
                <a:buNone/>
              </a:pPr>
              <a:r>
                <a:rPr b="0" i="0" lang="en-US" sz="1800" u="non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26)  536 cm          53.6 dm 	28) 43 mg         5 g 		        30)  3.6 m         36 cm</a:t>
              </a:r>
            </a:p>
          </p:txBody>
        </p:sp>
        <p:sp>
          <p:nvSpPr>
            <p:cNvPr id="471" name="Shape 471"/>
            <p:cNvSpPr/>
            <p:nvPr/>
          </p:nvSpPr>
          <p:spPr>
            <a:xfrm>
              <a:off x="1562100" y="1600200"/>
              <a:ext cx="304800" cy="3048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2" name="Shape 472"/>
            <p:cNvSpPr/>
            <p:nvPr/>
          </p:nvSpPr>
          <p:spPr>
            <a:xfrm>
              <a:off x="4051300" y="1600200"/>
              <a:ext cx="304800" cy="3048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3" name="Shape 473"/>
            <p:cNvSpPr/>
            <p:nvPr/>
          </p:nvSpPr>
          <p:spPr>
            <a:xfrm>
              <a:off x="7404100" y="1600200"/>
              <a:ext cx="304800" cy="3048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4" name="Shape 474"/>
            <p:cNvSpPr/>
            <p:nvPr/>
          </p:nvSpPr>
          <p:spPr>
            <a:xfrm>
              <a:off x="1714500" y="2413000"/>
              <a:ext cx="304800" cy="3048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5" name="Shape 475"/>
            <p:cNvSpPr/>
            <p:nvPr/>
          </p:nvSpPr>
          <p:spPr>
            <a:xfrm>
              <a:off x="4318000" y="2413000"/>
              <a:ext cx="304800" cy="3048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Shape 476"/>
            <p:cNvSpPr/>
            <p:nvPr/>
          </p:nvSpPr>
          <p:spPr>
            <a:xfrm>
              <a:off x="7048500" y="2413000"/>
              <a:ext cx="304800" cy="304800"/>
            </a:xfrm>
            <a:prstGeom prst="ellipse">
              <a:avLst/>
            </a:prstGeom>
            <a:solidFill>
              <a:srgbClr val="FFFFFF"/>
            </a:solidFill>
            <a:ln cap="flat" cmpd="sng" w="9525">
              <a:solidFill>
                <a:srgbClr val="000000"/>
              </a:solidFill>
              <a:prstDash val="solid"/>
              <a:miter/>
              <a:headEnd len="med" w="med" type="none"/>
              <a:tailEnd len="med" w="med" type="none"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0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/>
          <p:nvPr>
            <p:ph type="title"/>
          </p:nvPr>
        </p:nvSpPr>
        <p:spPr>
          <a:xfrm>
            <a:off x="0" y="1371600"/>
            <a:ext cx="3124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40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Scientific </a:t>
            </a:r>
            <a:br>
              <a:rPr b="1" i="0" lang="en-US" sz="40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b="1" i="0" lang="en-US" sz="40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Notation</a:t>
            </a:r>
          </a:p>
        </p:txBody>
      </p:sp>
      <p:pic>
        <p:nvPicPr>
          <p:cNvPr descr="List of Physical Constants" id="482" name="Shape 48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971800" y="152400"/>
            <a:ext cx="5875200" cy="6400800"/>
          </a:xfrm>
          <a:prstGeom prst="rect">
            <a:avLst/>
          </a:prstGeom>
          <a:noFill/>
          <a:ln>
            <a:noFill/>
          </a:ln>
          <a:effectLst>
            <a:outerShdw blurRad="63500" dir="2700000" dist="139700">
              <a:srgbClr val="333333">
                <a:alpha val="64709"/>
              </a:srgbClr>
            </a:outerShdw>
          </a:effectLst>
        </p:spPr>
      </p:pic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6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/>
          <p:nvPr/>
        </p:nvSpPr>
        <p:spPr>
          <a:xfrm>
            <a:off x="685800" y="1676400"/>
            <a:ext cx="79407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science, we deal with some very </a:t>
            </a:r>
            <a:r>
              <a:rPr b="1" i="0" lang="en-US" sz="3200" u="sng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LARGE</a:t>
            </a: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numbers: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685800" y="2819400"/>
            <a:ext cx="70596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 mole = 602000000000000000000000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609600" y="3810000"/>
            <a:ext cx="79407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In science, we deal with some very </a:t>
            </a:r>
            <a:r>
              <a:rPr b="1" i="0" lang="en-US" sz="3200" u="sng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SMALL</a:t>
            </a: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numbers: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609600" y="4953000"/>
            <a:ext cx="82677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Mass of an electron =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0.000000000000000000000000000000091 kg</a:t>
            </a:r>
          </a:p>
        </p:txBody>
      </p:sp>
      <p:sp>
        <p:nvSpPr>
          <p:cNvPr id="491" name="Shape 491"/>
          <p:cNvSpPr txBox="1"/>
          <p:nvPr/>
        </p:nvSpPr>
        <p:spPr>
          <a:xfrm>
            <a:off x="685800" y="533400"/>
            <a:ext cx="44037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600" u="sng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Scientific Notation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/>
          <p:nvPr/>
        </p:nvSpPr>
        <p:spPr>
          <a:xfrm>
            <a:off x="822325" y="606425"/>
            <a:ext cx="77121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Imagine the difficulty of calculating the mass of 1 mole of electrons!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533400" y="2438400"/>
            <a:ext cx="82677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0.000000000000000000000000000000091 kg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28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 x 602000000000000000000000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sng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98" name="Shape 498"/>
          <p:cNvSpPr txBox="1"/>
          <p:nvPr/>
        </p:nvSpPr>
        <p:spPr>
          <a:xfrm>
            <a:off x="1050925" y="3349625"/>
            <a:ext cx="73311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???????????????????????????????????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2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Shape 503"/>
          <p:cNvSpPr txBox="1"/>
          <p:nvPr/>
        </p:nvSpPr>
        <p:spPr>
          <a:xfrm>
            <a:off x="533400" y="533400"/>
            <a:ext cx="5654700" cy="7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4000" u="sng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Scientific Notation: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533400" y="1371600"/>
            <a:ext cx="7543800" cy="18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A method of representing very large or very small numbers in the form: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      </a:t>
            </a:r>
            <a:r>
              <a:rPr b="1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 x 10</a:t>
            </a:r>
            <a:r>
              <a:rPr b="1" baseline="3000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	</a:t>
            </a:r>
          </a:p>
        </p:txBody>
      </p:sp>
      <p:sp>
        <p:nvSpPr>
          <p:cNvPr id="505" name="Shape 505"/>
          <p:cNvSpPr txBox="1"/>
          <p:nvPr/>
        </p:nvSpPr>
        <p:spPr>
          <a:xfrm>
            <a:off x="1219200" y="3124200"/>
            <a:ext cx="64929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100000"/>
              <a:buFont typeface="Noto Sans Symbols"/>
              <a:buChar char="➢"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</a:t>
            </a: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a number </a:t>
            </a:r>
            <a:r>
              <a:rPr b="1" i="0" lang="en-US" sz="2800" u="non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from 1 to 9.9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Font typeface="Noto Sans Symbols"/>
              <a:buNone/>
            </a:pPr>
            <a:r>
              <a:t/>
            </a:r>
            <a:endParaRPr b="1" i="0" sz="2800" u="none">
              <a:solidFill>
                <a:srgbClr val="8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100000"/>
              <a:buFont typeface="Noto Sans Symbols"/>
              <a:buChar char="➢"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an integer (can be positive or negative) The exponent is the number of places we move the decimal. </a:t>
            </a:r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Shape 510"/>
          <p:cNvSpPr txBox="1"/>
          <p:nvPr/>
        </p:nvSpPr>
        <p:spPr>
          <a:xfrm>
            <a:off x="1905000" y="762000"/>
            <a:ext cx="55023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4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2 500 000 000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457200" y="2362200"/>
            <a:ext cx="80232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#1: Insert an understood decimal point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x="6324600" y="381000"/>
            <a:ext cx="609600" cy="13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Comic Sans MS"/>
              <a:buNone/>
            </a:pPr>
            <a:r>
              <a:rPr b="1" i="0" lang="en-US" sz="8000" u="none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</p:txBody>
      </p:sp>
      <p:sp>
        <p:nvSpPr>
          <p:cNvPr id="513" name="Shape 513"/>
          <p:cNvSpPr/>
          <p:nvPr/>
        </p:nvSpPr>
        <p:spPr>
          <a:xfrm rot="-10560650">
            <a:off x="6170678" y="1451066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14" name="Shape 514"/>
          <p:cNvSpPr txBox="1"/>
          <p:nvPr/>
        </p:nvSpPr>
        <p:spPr>
          <a:xfrm>
            <a:off x="457200" y="2971800"/>
            <a:ext cx="83058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#2: Decide where the decimal must end  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up so that </a:t>
            </a:r>
            <a:r>
              <a:rPr b="1" i="0" lang="en-US" sz="28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non-zero number </a:t>
            </a: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to its left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</a:t>
            </a:r>
          </a:p>
        </p:txBody>
      </p:sp>
      <p:sp>
        <p:nvSpPr>
          <p:cNvPr id="515" name="Shape 515"/>
          <p:cNvSpPr/>
          <p:nvPr/>
        </p:nvSpPr>
        <p:spPr>
          <a:xfrm>
            <a:off x="2362200" y="381000"/>
            <a:ext cx="228600" cy="533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6" name="Shape 516"/>
          <p:cNvSpPr txBox="1"/>
          <p:nvPr/>
        </p:nvSpPr>
        <p:spPr>
          <a:xfrm rot="5400000">
            <a:off x="2238450" y="561900"/>
            <a:ext cx="476100" cy="1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17" name="Shape 517"/>
          <p:cNvSpPr/>
          <p:nvPr/>
        </p:nvSpPr>
        <p:spPr>
          <a:xfrm rot="-10560650">
            <a:off x="57150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18" name="Shape 518"/>
          <p:cNvSpPr/>
          <p:nvPr/>
        </p:nvSpPr>
        <p:spPr>
          <a:xfrm rot="-10560650">
            <a:off x="52578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19" name="Shape 519"/>
          <p:cNvSpPr/>
          <p:nvPr/>
        </p:nvSpPr>
        <p:spPr>
          <a:xfrm rot="-10560650">
            <a:off x="48006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0" name="Shape 520"/>
          <p:cNvSpPr/>
          <p:nvPr/>
        </p:nvSpPr>
        <p:spPr>
          <a:xfrm rot="-10560650">
            <a:off x="43434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1" name="Shape 521"/>
          <p:cNvSpPr/>
          <p:nvPr/>
        </p:nvSpPr>
        <p:spPr>
          <a:xfrm rot="-10560650">
            <a:off x="38862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2" name="Shape 522"/>
          <p:cNvSpPr/>
          <p:nvPr/>
        </p:nvSpPr>
        <p:spPr>
          <a:xfrm rot="-10560650">
            <a:off x="34290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3" name="Shape 523"/>
          <p:cNvSpPr/>
          <p:nvPr/>
        </p:nvSpPr>
        <p:spPr>
          <a:xfrm rot="-10560650">
            <a:off x="29718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4" name="Shape 524"/>
          <p:cNvSpPr/>
          <p:nvPr/>
        </p:nvSpPr>
        <p:spPr>
          <a:xfrm rot="-10560650">
            <a:off x="2514666" y="1447891"/>
            <a:ext cx="457107" cy="228553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25" name="Shape 525"/>
          <p:cNvSpPr txBox="1"/>
          <p:nvPr/>
        </p:nvSpPr>
        <p:spPr>
          <a:xfrm>
            <a:off x="457200" y="4314825"/>
            <a:ext cx="83058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#3: Count how many places you moved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the decimal point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62484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57912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</a:p>
        </p:txBody>
      </p:sp>
      <p:sp>
        <p:nvSpPr>
          <p:cNvPr id="528" name="Shape 528"/>
          <p:cNvSpPr txBox="1"/>
          <p:nvPr/>
        </p:nvSpPr>
        <p:spPr>
          <a:xfrm>
            <a:off x="53340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</a:p>
        </p:txBody>
      </p:sp>
      <p:sp>
        <p:nvSpPr>
          <p:cNvPr id="529" name="Shape 529"/>
          <p:cNvSpPr txBox="1"/>
          <p:nvPr/>
        </p:nvSpPr>
        <p:spPr>
          <a:xfrm>
            <a:off x="48768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</a:p>
        </p:txBody>
      </p:sp>
      <p:sp>
        <p:nvSpPr>
          <p:cNvPr id="530" name="Shape 530"/>
          <p:cNvSpPr txBox="1"/>
          <p:nvPr/>
        </p:nvSpPr>
        <p:spPr>
          <a:xfrm>
            <a:off x="44196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</a:p>
        </p:txBody>
      </p:sp>
      <p:sp>
        <p:nvSpPr>
          <p:cNvPr id="531" name="Shape 531"/>
          <p:cNvSpPr txBox="1"/>
          <p:nvPr/>
        </p:nvSpPr>
        <p:spPr>
          <a:xfrm>
            <a:off x="39624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6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x="35052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7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x="3048000" y="1766886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8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2590800" y="1752600"/>
            <a:ext cx="3810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</a:p>
        </p:txBody>
      </p:sp>
      <p:sp>
        <p:nvSpPr>
          <p:cNvPr id="535" name="Shape 535"/>
          <p:cNvSpPr txBox="1"/>
          <p:nvPr/>
        </p:nvSpPr>
        <p:spPr>
          <a:xfrm>
            <a:off x="457200" y="5287962"/>
            <a:ext cx="8305800" cy="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#4: Re-write in the form </a:t>
            </a:r>
            <a:r>
              <a:rPr b="1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 x 10</a:t>
            </a:r>
            <a:r>
              <a:rPr b="1" baseline="3000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</a:p>
        </p:txBody>
      </p:sp>
      <p:sp>
        <p:nvSpPr>
          <p:cNvPr id="536" name="Shape 536"/>
          <p:cNvSpPr txBox="1"/>
          <p:nvPr/>
        </p:nvSpPr>
        <p:spPr>
          <a:xfrm>
            <a:off x="3048000" y="5832475"/>
            <a:ext cx="2562300" cy="6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36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2.5 x 10</a:t>
            </a:r>
            <a:r>
              <a:rPr b="1" baseline="30000" i="0" lang="en-US" sz="36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000"/>
                                        <p:tgtEl>
                                          <p:spTgt spid="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idx="4294967295" type="title"/>
          </p:nvPr>
        </p:nvSpPr>
        <p:spPr>
          <a:xfrm>
            <a:off x="457200" y="277812"/>
            <a:ext cx="8229600" cy="684211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Arial"/>
              <a:buNone/>
            </a:pPr>
            <a:r>
              <a:rPr b="0" i="0" lang="en-US" sz="4400" u="sng" cap="none" strike="noStrike">
                <a:solidFill>
                  <a:srgbClr val="161616"/>
                </a:solidFill>
                <a:latin typeface="Arial"/>
                <a:ea typeface="Arial"/>
                <a:cs typeface="Arial"/>
                <a:sym typeface="Arial"/>
              </a:rPr>
              <a:t>Why Is there Uncertainty?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685800" y="838200"/>
            <a:ext cx="7407274" cy="1816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16666"/>
              <a:buFont typeface="Noto Sans Symbols"/>
              <a:buChar char="❖"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0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Measurements are performed with instruments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00000"/>
              <a:buFont typeface="Noto Sans Symbols"/>
              <a:buChar char="❖"/>
            </a:pPr>
            <a:r>
              <a:rPr b="0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No instrument can read to an infinite number of decimal places</a:t>
            </a:r>
          </a:p>
        </p:txBody>
      </p:sp>
      <p:pic>
        <p:nvPicPr>
          <p:cNvPr descr="scale" id="333" name="Shape 3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24000" y="3733800"/>
            <a:ext cx="2286000" cy="2703512"/>
          </a:xfrm>
          <a:prstGeom prst="rect">
            <a:avLst/>
          </a:prstGeom>
          <a:noFill/>
          <a:ln>
            <a:noFill/>
          </a:ln>
          <a:effectLst>
            <a:outerShdw blurRad="63500" dir="2700000" dist="139700">
              <a:srgbClr val="333333">
                <a:alpha val="64705"/>
              </a:srgbClr>
            </a:outerShdw>
          </a:effectLst>
        </p:spPr>
      </p:pic>
      <p:sp>
        <p:nvSpPr>
          <p:cNvPr id="334" name="Shape 334"/>
          <p:cNvSpPr txBox="1"/>
          <p:nvPr/>
        </p:nvSpPr>
        <p:spPr>
          <a:xfrm>
            <a:off x="1295400" y="2590800"/>
            <a:ext cx="7391399" cy="954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Which of these balances has the greatest uncertainty in measurement?</a:t>
            </a:r>
          </a:p>
        </p:txBody>
      </p:sp>
      <p:pic>
        <p:nvPicPr>
          <p:cNvPr descr="scale8" id="335" name="Shape 33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29200" y="3733800"/>
            <a:ext cx="2743199" cy="2743199"/>
          </a:xfrm>
          <a:prstGeom prst="rect">
            <a:avLst/>
          </a:prstGeom>
          <a:noFill/>
          <a:ln>
            <a:noFill/>
          </a:ln>
          <a:effectLst>
            <a:outerShdw blurRad="63500" dir="2700000" dist="139700">
              <a:srgbClr val="333333">
                <a:alpha val="64705"/>
              </a:srgbClr>
            </a:outerShdw>
          </a:effectLst>
        </p:spPr>
      </p:pic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0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/>
          <p:nvPr/>
        </p:nvSpPr>
        <p:spPr>
          <a:xfrm>
            <a:off x="2133600" y="838200"/>
            <a:ext cx="4724400" cy="100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60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0.0000579</a:t>
            </a:r>
          </a:p>
        </p:txBody>
      </p:sp>
      <p:sp>
        <p:nvSpPr>
          <p:cNvPr id="542" name="Shape 542"/>
          <p:cNvSpPr/>
          <p:nvPr/>
        </p:nvSpPr>
        <p:spPr>
          <a:xfrm>
            <a:off x="5257800" y="381000"/>
            <a:ext cx="228600" cy="5334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43" name="Shape 543"/>
          <p:cNvSpPr txBox="1"/>
          <p:nvPr/>
        </p:nvSpPr>
        <p:spPr>
          <a:xfrm rot="5400000">
            <a:off x="5134050" y="561900"/>
            <a:ext cx="476100" cy="114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4" name="Shape 544"/>
          <p:cNvSpPr txBox="1"/>
          <p:nvPr/>
        </p:nvSpPr>
        <p:spPr>
          <a:xfrm>
            <a:off x="533400" y="2500311"/>
            <a:ext cx="8305800" cy="181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#2: Decide where the decimal must end    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up so that </a:t>
            </a:r>
            <a:r>
              <a:rPr b="1" i="0" lang="en-US" sz="28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one non-zero number </a:t>
            </a: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is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to its left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800" u="none">
              <a:solidFill>
                <a:srgbClr val="161616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5" name="Shape 545"/>
          <p:cNvSpPr txBox="1"/>
          <p:nvPr/>
        </p:nvSpPr>
        <p:spPr>
          <a:xfrm>
            <a:off x="500062" y="3890962"/>
            <a:ext cx="8305800" cy="9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#3: Count how many places you moved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           the decimal point</a:t>
            </a:r>
          </a:p>
        </p:txBody>
      </p:sp>
      <p:sp>
        <p:nvSpPr>
          <p:cNvPr id="546" name="Shape 546"/>
          <p:cNvSpPr txBox="1"/>
          <p:nvPr/>
        </p:nvSpPr>
        <p:spPr>
          <a:xfrm>
            <a:off x="457200" y="4819650"/>
            <a:ext cx="83058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Step #4: Re-write in the form M x 10</a:t>
            </a:r>
            <a:r>
              <a:rPr b="1" baseline="30000" i="0" lang="en-US" sz="28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n</a:t>
            </a:r>
          </a:p>
        </p:txBody>
      </p:sp>
      <p:sp>
        <p:nvSpPr>
          <p:cNvPr id="547" name="Shape 547"/>
          <p:cNvSpPr/>
          <p:nvPr/>
        </p:nvSpPr>
        <p:spPr>
          <a:xfrm>
            <a:off x="2895600" y="1676400"/>
            <a:ext cx="609600" cy="22860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8" name="Shape 548"/>
          <p:cNvSpPr/>
          <p:nvPr/>
        </p:nvSpPr>
        <p:spPr>
          <a:xfrm>
            <a:off x="3505200" y="1676400"/>
            <a:ext cx="457200" cy="22860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49" name="Shape 549"/>
          <p:cNvSpPr/>
          <p:nvPr/>
        </p:nvSpPr>
        <p:spPr>
          <a:xfrm>
            <a:off x="3962400" y="1676400"/>
            <a:ext cx="533400" cy="22860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0" name="Shape 550"/>
          <p:cNvSpPr/>
          <p:nvPr/>
        </p:nvSpPr>
        <p:spPr>
          <a:xfrm>
            <a:off x="4495800" y="1676400"/>
            <a:ext cx="457200" cy="22860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1" name="Shape 551"/>
          <p:cNvSpPr/>
          <p:nvPr/>
        </p:nvSpPr>
        <p:spPr>
          <a:xfrm>
            <a:off x="4953000" y="1676400"/>
            <a:ext cx="533400" cy="22860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accent1"/>
          </a:solidFill>
          <a:ln cap="flat" cmpd="sng" w="952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2" name="Shape 552"/>
          <p:cNvSpPr txBox="1"/>
          <p:nvPr/>
        </p:nvSpPr>
        <p:spPr>
          <a:xfrm>
            <a:off x="2971800" y="1981200"/>
            <a:ext cx="401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</a:p>
        </p:txBody>
      </p:sp>
      <p:sp>
        <p:nvSpPr>
          <p:cNvPr id="553" name="Shape 553"/>
          <p:cNvSpPr txBox="1"/>
          <p:nvPr/>
        </p:nvSpPr>
        <p:spPr>
          <a:xfrm>
            <a:off x="3505200" y="1981200"/>
            <a:ext cx="401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</a:p>
        </p:txBody>
      </p:sp>
      <p:sp>
        <p:nvSpPr>
          <p:cNvPr id="554" name="Shape 554"/>
          <p:cNvSpPr txBox="1"/>
          <p:nvPr/>
        </p:nvSpPr>
        <p:spPr>
          <a:xfrm>
            <a:off x="3962400" y="1981200"/>
            <a:ext cx="401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</a:p>
        </p:txBody>
      </p:sp>
      <p:sp>
        <p:nvSpPr>
          <p:cNvPr id="555" name="Shape 555"/>
          <p:cNvSpPr txBox="1"/>
          <p:nvPr/>
        </p:nvSpPr>
        <p:spPr>
          <a:xfrm>
            <a:off x="4495800" y="1981200"/>
            <a:ext cx="401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</a:p>
        </p:txBody>
      </p:sp>
      <p:sp>
        <p:nvSpPr>
          <p:cNvPr id="556" name="Shape 556"/>
          <p:cNvSpPr txBox="1"/>
          <p:nvPr/>
        </p:nvSpPr>
        <p:spPr>
          <a:xfrm>
            <a:off x="5029200" y="1981200"/>
            <a:ext cx="401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8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5</a:t>
            </a:r>
          </a:p>
        </p:txBody>
      </p:sp>
      <p:sp>
        <p:nvSpPr>
          <p:cNvPr id="557" name="Shape 557"/>
          <p:cNvSpPr txBox="1"/>
          <p:nvPr/>
        </p:nvSpPr>
        <p:spPr>
          <a:xfrm>
            <a:off x="1319212" y="5618162"/>
            <a:ext cx="2844900" cy="64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36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5.79 x 10</a:t>
            </a:r>
            <a:r>
              <a:rPr b="1" baseline="30000" i="0" lang="en-US" sz="36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-5</a:t>
            </a:r>
          </a:p>
        </p:txBody>
      </p:sp>
      <p:sp>
        <p:nvSpPr>
          <p:cNvPr id="558" name="Shape 558"/>
          <p:cNvSpPr txBox="1"/>
          <p:nvPr/>
        </p:nvSpPr>
        <p:spPr>
          <a:xfrm>
            <a:off x="4267200" y="5434012"/>
            <a:ext cx="4572000" cy="10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20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exponent is negative because the number we started with was less than 1.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2000"/>
                                        <p:tgtEl>
                                          <p:spTgt spid="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nz302" id="563" name="Shape 56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762000"/>
            <a:ext cx="7761300" cy="5791200"/>
          </a:xfrm>
          <a:prstGeom prst="rect">
            <a:avLst/>
          </a:prstGeom>
          <a:noFill/>
          <a:ln>
            <a:noFill/>
          </a:ln>
          <a:effectLst>
            <a:outerShdw blurRad="63500" dir="2700000" dist="139700">
              <a:srgbClr val="333333">
                <a:alpha val="64709"/>
              </a:srgbClr>
            </a:outerShdw>
          </a:effectLst>
        </p:spPr>
      </p:pic>
      <p:sp>
        <p:nvSpPr>
          <p:cNvPr id="564" name="Shape 564"/>
          <p:cNvSpPr txBox="1"/>
          <p:nvPr>
            <p:ph type="title"/>
          </p:nvPr>
        </p:nvSpPr>
        <p:spPr>
          <a:xfrm>
            <a:off x="0" y="0"/>
            <a:ext cx="9144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Comic Sans MS"/>
              <a:buNone/>
            </a:pPr>
            <a:r>
              <a:rPr b="1" i="0" lang="en-US" sz="3600" u="sng" cap="none" strike="noStrik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Significant Figures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5876925" y="6553200"/>
            <a:ext cx="3081300" cy="3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D4D4D"/>
              </a:buClr>
              <a:buSzPct val="25000"/>
              <a:buFont typeface="Comic Sans MS"/>
              <a:buNone/>
            </a:pPr>
            <a:r>
              <a:rPr b="0" i="0" lang="en-US" sz="1400" u="none">
                <a:solidFill>
                  <a:srgbClr val="4D4D4D"/>
                </a:solidFill>
                <a:latin typeface="Comic Sans MS"/>
                <a:ea typeface="Comic Sans MS"/>
                <a:cs typeface="Comic Sans MS"/>
                <a:sym typeface="Comic Sans MS"/>
              </a:rPr>
              <a:t>Cartoon courtesy of Lab-initio.com</a:t>
            </a:r>
          </a:p>
        </p:txBody>
      </p:sp>
    </p:spTree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9" name="Shape 5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" name="Shape 570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 for Counting Significant Figures - Details</a:t>
            </a:r>
          </a:p>
        </p:txBody>
      </p:sp>
      <p:sp>
        <p:nvSpPr>
          <p:cNvPr id="571" name="Shape 571"/>
          <p:cNvSpPr txBox="1"/>
          <p:nvPr/>
        </p:nvSpPr>
        <p:spPr>
          <a:xfrm>
            <a:off x="1812925" y="2436811"/>
            <a:ext cx="64422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2" name="Shape 572"/>
          <p:cNvSpPr txBox="1"/>
          <p:nvPr/>
        </p:nvSpPr>
        <p:spPr>
          <a:xfrm>
            <a:off x="2590800" y="4281487"/>
            <a:ext cx="23685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3" name="Shape 573"/>
          <p:cNvSpPr txBox="1"/>
          <p:nvPr/>
        </p:nvSpPr>
        <p:spPr>
          <a:xfrm>
            <a:off x="4937125" y="4281487"/>
            <a:ext cx="25716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74" name="Shape 574"/>
          <p:cNvSpPr txBox="1"/>
          <p:nvPr>
            <p:ph idx="1" type="body"/>
          </p:nvPr>
        </p:nvSpPr>
        <p:spPr>
          <a:xfrm>
            <a:off x="533400" y="1447800"/>
            <a:ext cx="7848600" cy="358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CC"/>
              </a:buClr>
              <a:buSzPct val="25000"/>
              <a:buFont typeface="Comic Sans MS"/>
              <a:buNone/>
            </a:pPr>
            <a:r>
              <a:rPr b="1" i="0" lang="en-US" sz="2800" u="none" cap="none" strike="noStrike">
                <a:solidFill>
                  <a:srgbClr val="FF66CC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1" i="0" lang="en-US" sz="32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Nonzero integers</a:t>
            </a:r>
            <a:r>
              <a:rPr b="1" i="0" lang="en-US" sz="32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count as significant figures.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3456</a:t>
            </a:r>
            <a:r>
              <a:rPr b="1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</a:t>
            </a:r>
            <a:r>
              <a:rPr b="1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b="1" i="0" lang="en-US" sz="4000" u="none" cap="none" strike="noStrike">
                <a:solidFill>
                  <a:schemeClr val="l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significant figures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7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8" name="Shape 5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" name="Shape 579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 for Counting Significant Figures - Details</a:t>
            </a:r>
          </a:p>
        </p:txBody>
      </p:sp>
      <p:sp>
        <p:nvSpPr>
          <p:cNvPr id="580" name="Shape 580"/>
          <p:cNvSpPr txBox="1"/>
          <p:nvPr/>
        </p:nvSpPr>
        <p:spPr>
          <a:xfrm>
            <a:off x="1522412" y="762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1" name="Shape 581"/>
          <p:cNvSpPr txBox="1"/>
          <p:nvPr/>
        </p:nvSpPr>
        <p:spPr>
          <a:xfrm>
            <a:off x="5080000" y="4433887"/>
            <a:ext cx="20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2" name="Shape 582"/>
          <p:cNvSpPr txBox="1"/>
          <p:nvPr/>
        </p:nvSpPr>
        <p:spPr>
          <a:xfrm>
            <a:off x="1812925" y="2133600"/>
            <a:ext cx="12255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3" name="Shape 583"/>
          <p:cNvSpPr txBox="1"/>
          <p:nvPr/>
        </p:nvSpPr>
        <p:spPr>
          <a:xfrm>
            <a:off x="2652711" y="4738687"/>
            <a:ext cx="2520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4" name="Shape 584"/>
          <p:cNvSpPr txBox="1"/>
          <p:nvPr/>
        </p:nvSpPr>
        <p:spPr>
          <a:xfrm>
            <a:off x="5165725" y="4738687"/>
            <a:ext cx="24195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5" name="Shape 585"/>
          <p:cNvSpPr txBox="1"/>
          <p:nvPr/>
        </p:nvSpPr>
        <p:spPr>
          <a:xfrm>
            <a:off x="1812925" y="2894011"/>
            <a:ext cx="63405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86" name="Shape 586"/>
          <p:cNvSpPr txBox="1"/>
          <p:nvPr>
            <p:ph idx="1" type="body"/>
          </p:nvPr>
        </p:nvSpPr>
        <p:spPr>
          <a:xfrm>
            <a:off x="533400" y="1371600"/>
            <a:ext cx="784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565150" lvl="0" marL="565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32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Zeros</a:t>
            </a:r>
          </a:p>
          <a:p>
            <a:pPr indent="-565150" lvl="0" marL="565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24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i="0" lang="en-US" sz="18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-</a:t>
            </a:r>
            <a:r>
              <a:rPr b="1" i="0" lang="en-US" sz="2800" u="none" cap="none" strike="noStrike">
                <a:solidFill>
                  <a:srgbClr val="CC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  <a:r>
              <a:rPr b="1" i="0" lang="en-US" sz="32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Captive zeros </a:t>
            </a: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always count as</a:t>
            </a:r>
          </a:p>
          <a:p>
            <a:pPr indent="-292100" lvl="1" marL="965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			significant figures.</a:t>
            </a:r>
          </a:p>
          <a:p>
            <a:pPr indent="-565150" lvl="0" marL="565150" marR="0" rtl="0" algn="ctr">
              <a:lnSpc>
                <a:spcPct val="100000"/>
              </a:lnSpc>
              <a:spcBef>
                <a:spcPts val="400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16.07</a:t>
            </a:r>
            <a:r>
              <a:rPr b="1" i="0" lang="en-US" sz="4000" u="none" cap="none" strike="noStrike">
                <a:solidFill>
                  <a:schemeClr val="accent2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</a:t>
            </a:r>
          </a:p>
          <a:p>
            <a:pPr indent="-565150" lvl="0" marL="56515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b="1" i="0" lang="en-US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significant figures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58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0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 for Counting Significant Figures - Details</a:t>
            </a:r>
          </a:p>
        </p:txBody>
      </p:sp>
      <p:sp>
        <p:nvSpPr>
          <p:cNvPr id="592" name="Shape 592"/>
          <p:cNvSpPr txBox="1"/>
          <p:nvPr/>
        </p:nvSpPr>
        <p:spPr>
          <a:xfrm>
            <a:off x="1812925" y="2133600"/>
            <a:ext cx="12255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3" name="Shape 593"/>
          <p:cNvSpPr txBox="1"/>
          <p:nvPr/>
        </p:nvSpPr>
        <p:spPr>
          <a:xfrm>
            <a:off x="2651125" y="5043487"/>
            <a:ext cx="2520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4" name="Shape 594"/>
          <p:cNvSpPr txBox="1"/>
          <p:nvPr/>
        </p:nvSpPr>
        <p:spPr>
          <a:xfrm>
            <a:off x="5165725" y="5043487"/>
            <a:ext cx="24195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5" name="Shape 595"/>
          <p:cNvSpPr txBox="1"/>
          <p:nvPr/>
        </p:nvSpPr>
        <p:spPr>
          <a:xfrm>
            <a:off x="1812925" y="2894011"/>
            <a:ext cx="7026300" cy="174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96" name="Shape 596"/>
          <p:cNvSpPr txBox="1"/>
          <p:nvPr>
            <p:ph idx="1" type="body"/>
          </p:nvPr>
        </p:nvSpPr>
        <p:spPr>
          <a:xfrm>
            <a:off x="609600" y="1447800"/>
            <a:ext cx="7848600" cy="426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565150" lvl="0" marL="565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32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Zeros</a:t>
            </a:r>
          </a:p>
          <a:p>
            <a:pPr indent="-565150" lvl="0" marL="565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1" i="0" lang="en-US" sz="32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Trailing zeros </a:t>
            </a: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are significant only if the number contains a decimal point.</a:t>
            </a:r>
          </a:p>
          <a:p>
            <a:pPr indent="-565150" lvl="0" marL="565150" marR="0" rtl="0" algn="ctr">
              <a:lnSpc>
                <a:spcPct val="100000"/>
              </a:lnSpc>
              <a:spcBef>
                <a:spcPts val="280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9.300</a:t>
            </a:r>
            <a:r>
              <a:rPr b="1" i="0" lang="en-US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</a:t>
            </a:r>
          </a:p>
          <a:p>
            <a:pPr indent="-565150" lvl="0" marL="56515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b="1" i="0" lang="en-US" sz="40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significant figures</a:t>
            </a:r>
          </a:p>
          <a:p>
            <a:pPr indent="-565150" lvl="0" marL="56515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9300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only has </a:t>
            </a:r>
            <a:r>
              <a:rPr b="1" i="0" lang="en-US" sz="40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</a:t>
            </a:r>
            <a:r>
              <a:rPr b="1" i="0" lang="en-US" sz="40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 significant figures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59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0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Shape 601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Rules for Counting Significant Figures - Details</a:t>
            </a:r>
          </a:p>
        </p:txBody>
      </p:sp>
      <p:sp>
        <p:nvSpPr>
          <p:cNvPr id="602" name="Shape 602"/>
          <p:cNvSpPr txBox="1"/>
          <p:nvPr/>
        </p:nvSpPr>
        <p:spPr>
          <a:xfrm>
            <a:off x="1812925" y="2133600"/>
            <a:ext cx="1225500" cy="641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3" name="Shape 603"/>
          <p:cNvSpPr txBox="1"/>
          <p:nvPr/>
        </p:nvSpPr>
        <p:spPr>
          <a:xfrm>
            <a:off x="1812925" y="2894011"/>
            <a:ext cx="61452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4" name="Shape 604"/>
          <p:cNvSpPr txBox="1"/>
          <p:nvPr/>
        </p:nvSpPr>
        <p:spPr>
          <a:xfrm>
            <a:off x="2651125" y="4738687"/>
            <a:ext cx="28257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5" name="Shape 605"/>
          <p:cNvSpPr txBox="1"/>
          <p:nvPr/>
        </p:nvSpPr>
        <p:spPr>
          <a:xfrm>
            <a:off x="5470525" y="4738687"/>
            <a:ext cx="24195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06" name="Shape 606"/>
          <p:cNvSpPr txBox="1"/>
          <p:nvPr>
            <p:ph idx="1" type="body"/>
          </p:nvPr>
        </p:nvSpPr>
        <p:spPr>
          <a:xfrm>
            <a:off x="609600" y="1524000"/>
            <a:ext cx="78486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565150" lvl="0" marL="565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3200" u="sng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Zeros</a:t>
            </a:r>
          </a:p>
          <a:p>
            <a:pPr indent="-565150" lvl="0" marL="5651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66"/>
              </a:buClr>
              <a:buSzPct val="25000"/>
              <a:buFont typeface="Comic Sans MS"/>
              <a:buNone/>
            </a:pPr>
            <a:r>
              <a:rPr b="1" i="0" lang="en-US" sz="3200" u="none" cap="none" strike="noStrike">
                <a:solidFill>
                  <a:srgbClr val="00FF66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1" i="0" lang="en-US" sz="20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</a:t>
            </a:r>
            <a:r>
              <a:rPr b="1" i="0" lang="en-US" sz="2400" u="none" cap="none" strike="noStrike">
                <a:solidFill>
                  <a:srgbClr val="FF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	</a:t>
            </a:r>
            <a:r>
              <a:rPr b="1" i="0" lang="en-US" sz="32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Leading zeros</a:t>
            </a:r>
            <a:r>
              <a:rPr b="1" i="0" lang="en-US" sz="32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do not count as </a:t>
            </a:r>
          </a:p>
          <a:p>
            <a:pPr indent="-292100" lvl="1" marL="965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		</a:t>
            </a:r>
            <a:r>
              <a:rPr b="1" i="0" lang="en-US" sz="32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significant figures</a:t>
            </a: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</a:p>
          <a:p>
            <a:pPr indent="-565150" lvl="0" marL="565150" marR="0" rtl="0" algn="ctr">
              <a:lnSpc>
                <a:spcPct val="100000"/>
              </a:lnSpc>
              <a:spcBef>
                <a:spcPts val="360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0.0486</a:t>
            </a:r>
            <a:r>
              <a:rPr b="1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has</a:t>
            </a:r>
          </a:p>
          <a:p>
            <a:pPr indent="-565150" lvl="0" marL="565150" marR="0" rtl="0" algn="ctr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b="1" i="0" lang="en-US" sz="3600" u="none" cap="none" strike="noStrik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significant figures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0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0" name="Shape 6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 txBox="1"/>
          <p:nvPr>
            <p:ph type="ctrTitle"/>
          </p:nvPr>
        </p:nvSpPr>
        <p:spPr>
          <a:xfrm>
            <a:off x="752475" y="228600"/>
            <a:ext cx="7772400" cy="9066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SIGNIFICANT FIGURES</a:t>
            </a:r>
          </a:p>
        </p:txBody>
      </p:sp>
      <p:sp>
        <p:nvSpPr>
          <p:cNvPr id="612" name="Shape 612"/>
          <p:cNvSpPr txBox="1"/>
          <p:nvPr>
            <p:ph idx="1" type="subTitle"/>
          </p:nvPr>
        </p:nvSpPr>
        <p:spPr>
          <a:xfrm>
            <a:off x="1400175" y="990600"/>
            <a:ext cx="64770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b="1" i="0" lang="en-US" sz="4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United States Method</a:t>
            </a:r>
          </a:p>
        </p:txBody>
      </p:sp>
      <p:pic>
        <p:nvPicPr>
          <p:cNvPr descr="C:\Users\RSchifer\AppData\Local\Microsoft\Windows\Temporary Internet Files\Content.IE5\83ATLKVW\Western_United_States_map[1].jpg" id="613" name="Shape 6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1905000"/>
            <a:ext cx="6248400" cy="40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4" name="Shape 614"/>
          <p:cNvSpPr txBox="1"/>
          <p:nvPr/>
        </p:nvSpPr>
        <p:spPr>
          <a:xfrm>
            <a:off x="26986" y="2730500"/>
            <a:ext cx="1295400" cy="14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b="0" i="0" lang="en-US" sz="18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b="0" i="0" lang="en-US" sz="18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acific Ocean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0" i="0" lang="en-US" sz="18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=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0" i="0" lang="en-US" sz="18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Point </a:t>
            </a:r>
            <a:r>
              <a:rPr b="0" i="0" lang="en-US" sz="18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P</a:t>
            </a:r>
            <a:r>
              <a:rPr b="0" i="0" lang="en-US" sz="18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resent</a:t>
            </a:r>
          </a:p>
        </p:txBody>
      </p:sp>
      <p:sp>
        <p:nvSpPr>
          <p:cNvPr id="615" name="Shape 615"/>
          <p:cNvSpPr txBox="1"/>
          <p:nvPr/>
        </p:nvSpPr>
        <p:spPr>
          <a:xfrm>
            <a:off x="7315200" y="2730500"/>
            <a:ext cx="1676400" cy="22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Verdana"/>
              <a:buNone/>
            </a:pPr>
            <a:r>
              <a:rPr b="0" i="0" lang="en-US" sz="28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b="0" i="0" lang="en-US" sz="28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tlantic Ocean = 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b="0" i="0" lang="en-US" sz="28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Point </a:t>
            </a:r>
            <a:r>
              <a:rPr b="0" i="0" lang="en-US" sz="2800" u="none">
                <a:solidFill>
                  <a:srgbClr val="FF0000"/>
                </a:solidFill>
                <a:latin typeface="Verdana"/>
                <a:ea typeface="Verdana"/>
                <a:cs typeface="Verdana"/>
                <a:sym typeface="Verdana"/>
              </a:rPr>
              <a:t>A</a:t>
            </a:r>
            <a:r>
              <a:rPr b="0" i="0" lang="en-US" sz="2800" u="none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bsent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9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 txBox="1"/>
          <p:nvPr>
            <p:ph type="title"/>
          </p:nvPr>
        </p:nvSpPr>
        <p:spPr>
          <a:xfrm>
            <a:off x="609600" y="228600"/>
            <a:ext cx="7696200" cy="68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 Fig Practice #1</a:t>
            </a:r>
          </a:p>
        </p:txBody>
      </p:sp>
      <p:sp>
        <p:nvSpPr>
          <p:cNvPr id="621" name="Shape 621"/>
          <p:cNvSpPr txBox="1"/>
          <p:nvPr/>
        </p:nvSpPr>
        <p:spPr>
          <a:xfrm>
            <a:off x="533400" y="990600"/>
            <a:ext cx="8001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Comic Sans MS"/>
              <a:buNone/>
            </a:pPr>
            <a:r>
              <a:rPr b="0" i="0" lang="en-US" sz="2400" u="none">
                <a:solidFill>
                  <a:srgbClr val="161616"/>
                </a:solidFill>
                <a:latin typeface="Comic Sans MS"/>
                <a:ea typeface="Comic Sans MS"/>
                <a:cs typeface="Comic Sans MS"/>
                <a:sym typeface="Comic Sans MS"/>
              </a:rPr>
              <a:t>How many significant figures in each of the following?</a:t>
            </a:r>
          </a:p>
        </p:txBody>
      </p:sp>
      <p:sp>
        <p:nvSpPr>
          <p:cNvPr id="622" name="Shape 622"/>
          <p:cNvSpPr txBox="1"/>
          <p:nvPr/>
        </p:nvSpPr>
        <p:spPr>
          <a:xfrm>
            <a:off x="1905000" y="1600200"/>
            <a:ext cx="2301900" cy="5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1.0070 m → </a:t>
            </a:r>
          </a:p>
        </p:txBody>
      </p:sp>
      <p:sp>
        <p:nvSpPr>
          <p:cNvPr id="623" name="Shape 623"/>
          <p:cNvSpPr txBox="1"/>
          <p:nvPr/>
        </p:nvSpPr>
        <p:spPr>
          <a:xfrm>
            <a:off x="4343400" y="1600200"/>
            <a:ext cx="2454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 sig figs</a:t>
            </a:r>
          </a:p>
        </p:txBody>
      </p:sp>
      <p:sp>
        <p:nvSpPr>
          <p:cNvPr id="624" name="Shape 624"/>
          <p:cNvSpPr txBox="1"/>
          <p:nvPr/>
        </p:nvSpPr>
        <p:spPr>
          <a:xfrm>
            <a:off x="2117725" y="2286000"/>
            <a:ext cx="23781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17.10 kg →</a:t>
            </a:r>
          </a:p>
        </p:txBody>
      </p:sp>
      <p:sp>
        <p:nvSpPr>
          <p:cNvPr id="625" name="Shape 625"/>
          <p:cNvSpPr txBox="1"/>
          <p:nvPr/>
        </p:nvSpPr>
        <p:spPr>
          <a:xfrm>
            <a:off x="4343400" y="2286000"/>
            <a:ext cx="19209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 sig figs</a:t>
            </a:r>
          </a:p>
        </p:txBody>
      </p:sp>
      <p:sp>
        <p:nvSpPr>
          <p:cNvPr id="626" name="Shape 626"/>
          <p:cNvSpPr txBox="1"/>
          <p:nvPr/>
        </p:nvSpPr>
        <p:spPr>
          <a:xfrm>
            <a:off x="1752600" y="3048000"/>
            <a:ext cx="2454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100,890 L →</a:t>
            </a:r>
          </a:p>
        </p:txBody>
      </p:sp>
      <p:sp>
        <p:nvSpPr>
          <p:cNvPr id="627" name="Shape 627"/>
          <p:cNvSpPr txBox="1"/>
          <p:nvPr/>
        </p:nvSpPr>
        <p:spPr>
          <a:xfrm>
            <a:off x="4343400" y="3048000"/>
            <a:ext cx="1719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5 sig figs</a:t>
            </a:r>
          </a:p>
        </p:txBody>
      </p:sp>
      <p:sp>
        <p:nvSpPr>
          <p:cNvPr id="628" name="Shape 628"/>
          <p:cNvSpPr txBox="1"/>
          <p:nvPr/>
        </p:nvSpPr>
        <p:spPr>
          <a:xfrm>
            <a:off x="1447800" y="3810000"/>
            <a:ext cx="26067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3.29 x 10</a:t>
            </a:r>
            <a:r>
              <a:rPr b="0" baseline="3000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r>
              <a:rPr b="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s →</a:t>
            </a:r>
          </a:p>
        </p:txBody>
      </p:sp>
      <p:sp>
        <p:nvSpPr>
          <p:cNvPr id="629" name="Shape 629"/>
          <p:cNvSpPr txBox="1"/>
          <p:nvPr/>
        </p:nvSpPr>
        <p:spPr>
          <a:xfrm>
            <a:off x="4327525" y="3824287"/>
            <a:ext cx="1719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 sig figs</a:t>
            </a:r>
          </a:p>
        </p:txBody>
      </p:sp>
      <p:sp>
        <p:nvSpPr>
          <p:cNvPr id="630" name="Shape 630"/>
          <p:cNvSpPr txBox="1"/>
          <p:nvPr/>
        </p:nvSpPr>
        <p:spPr>
          <a:xfrm>
            <a:off x="1658936" y="4495800"/>
            <a:ext cx="23796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0.0054 cm →</a:t>
            </a:r>
          </a:p>
        </p:txBody>
      </p:sp>
      <p:sp>
        <p:nvSpPr>
          <p:cNvPr id="631" name="Shape 631"/>
          <p:cNvSpPr txBox="1"/>
          <p:nvPr/>
        </p:nvSpPr>
        <p:spPr>
          <a:xfrm>
            <a:off x="4327525" y="4510087"/>
            <a:ext cx="1719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sig figs</a:t>
            </a:r>
          </a:p>
        </p:txBody>
      </p:sp>
      <p:sp>
        <p:nvSpPr>
          <p:cNvPr id="632" name="Shape 632"/>
          <p:cNvSpPr txBox="1"/>
          <p:nvPr/>
        </p:nvSpPr>
        <p:spPr>
          <a:xfrm>
            <a:off x="1681161" y="5178425"/>
            <a:ext cx="23574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0066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3,200,000 →</a:t>
            </a:r>
          </a:p>
        </p:txBody>
      </p:sp>
      <p:sp>
        <p:nvSpPr>
          <p:cNvPr id="633" name="Shape 633"/>
          <p:cNvSpPr txBox="1"/>
          <p:nvPr/>
        </p:nvSpPr>
        <p:spPr>
          <a:xfrm>
            <a:off x="4327525" y="5195887"/>
            <a:ext cx="1719300" cy="51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25000"/>
              <a:buFont typeface="Comic Sans MS"/>
              <a:buNone/>
            </a:pPr>
            <a:r>
              <a:rPr b="0" i="0" lang="en-US" sz="2800" u="none">
                <a:solidFill>
                  <a:srgbClr val="8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 sig figs</a:t>
            </a:r>
          </a:p>
        </p:txBody>
      </p:sp>
      <p:cxnSp>
        <p:nvCxnSpPr>
          <p:cNvPr id="634" name="Shape 634"/>
          <p:cNvCxnSpPr/>
          <p:nvPr/>
        </p:nvCxnSpPr>
        <p:spPr>
          <a:xfrm>
            <a:off x="1981200" y="2057400"/>
            <a:ext cx="1143000" cy="0"/>
          </a:xfrm>
          <a:prstGeom prst="straightConnector1">
            <a:avLst/>
          </a:prstGeom>
          <a:noFill/>
          <a:ln cap="flat" cmpd="sng" w="38100">
            <a:solidFill>
              <a:srgbClr val="161616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35" name="Shape 635"/>
          <p:cNvCxnSpPr/>
          <p:nvPr/>
        </p:nvCxnSpPr>
        <p:spPr>
          <a:xfrm>
            <a:off x="2209800" y="2743200"/>
            <a:ext cx="838200" cy="0"/>
          </a:xfrm>
          <a:prstGeom prst="straightConnector1">
            <a:avLst/>
          </a:prstGeom>
          <a:noFill/>
          <a:ln cap="flat" cmpd="sng" w="38100">
            <a:solidFill>
              <a:srgbClr val="161616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36" name="Shape 636"/>
          <p:cNvCxnSpPr/>
          <p:nvPr/>
        </p:nvCxnSpPr>
        <p:spPr>
          <a:xfrm>
            <a:off x="1905000" y="3505200"/>
            <a:ext cx="990600" cy="0"/>
          </a:xfrm>
          <a:prstGeom prst="straightConnector1">
            <a:avLst/>
          </a:prstGeom>
          <a:noFill/>
          <a:ln cap="flat" cmpd="sng" w="38100">
            <a:solidFill>
              <a:srgbClr val="161616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37" name="Shape 637"/>
          <p:cNvCxnSpPr/>
          <p:nvPr/>
        </p:nvCxnSpPr>
        <p:spPr>
          <a:xfrm>
            <a:off x="1600200" y="4267200"/>
            <a:ext cx="609600" cy="0"/>
          </a:xfrm>
          <a:prstGeom prst="straightConnector1">
            <a:avLst/>
          </a:prstGeom>
          <a:noFill/>
          <a:ln cap="flat" cmpd="sng" w="38100">
            <a:solidFill>
              <a:srgbClr val="161616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38" name="Shape 638"/>
          <p:cNvCxnSpPr/>
          <p:nvPr/>
        </p:nvCxnSpPr>
        <p:spPr>
          <a:xfrm>
            <a:off x="2514600" y="4953000"/>
            <a:ext cx="381000" cy="0"/>
          </a:xfrm>
          <a:prstGeom prst="straightConnector1">
            <a:avLst/>
          </a:prstGeom>
          <a:noFill/>
          <a:ln cap="flat" cmpd="sng" w="38100">
            <a:solidFill>
              <a:srgbClr val="161616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639" name="Shape 639"/>
          <p:cNvCxnSpPr/>
          <p:nvPr/>
        </p:nvCxnSpPr>
        <p:spPr>
          <a:xfrm>
            <a:off x="1828800" y="5638800"/>
            <a:ext cx="457200" cy="0"/>
          </a:xfrm>
          <a:prstGeom prst="straightConnector1">
            <a:avLst/>
          </a:prstGeom>
          <a:noFill/>
          <a:ln cap="flat" cmpd="sng" w="38100">
            <a:solidFill>
              <a:srgbClr val="161616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Shape 644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 Figs with math</a:t>
            </a:r>
          </a:p>
        </p:txBody>
      </p:sp>
      <p:sp>
        <p:nvSpPr>
          <p:cNvPr id="645" name="Shape 645"/>
          <p:cNvSpPr txBox="1"/>
          <p:nvPr>
            <p:ph idx="1" type="body"/>
          </p:nvPr>
        </p:nvSpPr>
        <p:spPr>
          <a:xfrm>
            <a:off x="609600" y="1981200"/>
            <a:ext cx="78486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Addition and Subtraction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Count the 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of decimal places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determine the number of significant figures. The answer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cannot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contain more places after the decimal than the smallest number of decimal places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 in the numbers being added or subtracted.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23.112233                           50.21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1.3324                               4.635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sng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+ 1.25                            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b="1" i="0" lang="en-US" sz="2400" u="sng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-0.5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25.694633    calculator answer    45.075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25.69           your answer         45.1</a:t>
            </a:r>
          </a:p>
        </p:txBody>
      </p:sp>
    </p:spTree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9" name="Shape 6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" name="Shape 650"/>
          <p:cNvSpPr txBox="1"/>
          <p:nvPr>
            <p:ph type="title"/>
          </p:nvPr>
        </p:nvSpPr>
        <p:spPr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Sig Figs with Math</a:t>
            </a:r>
          </a:p>
        </p:txBody>
      </p:sp>
      <p:sp>
        <p:nvSpPr>
          <p:cNvPr id="651" name="Shape 651"/>
          <p:cNvSpPr txBox="1"/>
          <p:nvPr>
            <p:ph idx="1" type="body"/>
          </p:nvPr>
        </p:nvSpPr>
        <p:spPr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4450" lIns="90475" rIns="90475" tIns="4445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Multiplying and Dividing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When multiplying or dividing numbers, count the 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of significant figures. 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answer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cannot 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contain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more significant figures </a:t>
            </a:r>
            <a:r>
              <a:rPr b="0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than the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number being multiplied or divided with the least number of significant figures.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23.112233                           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1.3324                                50.21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sng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x 1.25                            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  ÷ </a:t>
            </a:r>
            <a:r>
              <a:rPr b="1" i="0" lang="en-US" sz="2400" u="sng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4.6357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38.49342406 calculator answer    10.83115819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omic Sans MS"/>
              <a:buChar char="•"/>
            </a:pPr>
            <a:r>
              <a:rPr b="1" i="0" lang="en-US" sz="2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38.5           your answer         10.83</a:t>
            </a:r>
          </a:p>
          <a:p>
            <a:pPr indent="-3429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omic Sans MS"/>
              <a:buNone/>
            </a:pPr>
            <a:r>
              <a:t/>
            </a:r>
            <a:endParaRPr b="1" i="0" sz="2400" u="non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t/>
            </a:r>
            <a:endParaRPr b="0" i="0" sz="4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When measuring </a:t>
            </a:r>
            <a:r>
              <a:rPr b="0" i="0" lang="en-US" sz="24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(and only in measurement)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Scientists record their measurements by recording the numbers that are absolutely known, plus one place setting as a guess. 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/>
        </p:nvSpPr>
        <p:spPr>
          <a:xfrm>
            <a:off x="609600" y="839500"/>
            <a:ext cx="7924800" cy="374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6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Precision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mic Sans MS"/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6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Precision is how close the measured values are </a:t>
            </a:r>
            <a:r>
              <a:rPr b="1" i="0" lang="en-US" sz="60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each other</a:t>
            </a:r>
            <a:r>
              <a:rPr b="0" i="0" lang="en-US" sz="6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 txBox="1"/>
          <p:nvPr/>
        </p:nvSpPr>
        <p:spPr>
          <a:xfrm>
            <a:off x="533400" y="1346200"/>
            <a:ext cx="8077199" cy="46640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rIns="0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1" i="0" lang="en-US" sz="6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Accuracy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60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Accuracy is how close a measured value is </a:t>
            </a:r>
            <a:r>
              <a:rPr b="0" i="0" lang="en-US" sz="60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to the </a:t>
            </a:r>
            <a:r>
              <a:rPr b="1" i="0" lang="en-US" sz="60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actual (true) value</a:t>
            </a:r>
            <a:r>
              <a:rPr b="0" i="0" lang="en-US" sz="6000" u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. </a:t>
            </a:r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5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 txBox="1"/>
          <p:nvPr>
            <p:ph idx="4294967295" type="title"/>
          </p:nvPr>
        </p:nvSpPr>
        <p:spPr>
          <a:xfrm>
            <a:off x="609600" y="152400"/>
            <a:ext cx="7848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b" bIns="44450" lIns="90475" rIns="90475" tIns="44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Arial"/>
              <a:buNone/>
            </a:pPr>
            <a:r>
              <a:rPr b="1" i="0" lang="en-US" sz="4000" u="sng" cap="none" strike="noStrike">
                <a:solidFill>
                  <a:srgbClr val="161616"/>
                </a:solidFill>
                <a:latin typeface="Arial"/>
                <a:ea typeface="Arial"/>
                <a:cs typeface="Arial"/>
                <a:sym typeface="Arial"/>
              </a:rPr>
              <a:t>Precision and Accuracy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371600" y="2284411"/>
            <a:ext cx="7315200" cy="11906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58" name="Shape 358"/>
          <p:cNvSpPr txBox="1"/>
          <p:nvPr/>
        </p:nvSpPr>
        <p:spPr>
          <a:xfrm>
            <a:off x="1371600" y="4083050"/>
            <a:ext cx="7770812" cy="173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descr="neither" id="359" name="Shape 3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85800" y="2209800"/>
            <a:ext cx="2125662" cy="1806575"/>
          </a:xfrm>
          <a:prstGeom prst="rect">
            <a:avLst/>
          </a:prstGeom>
          <a:noFill/>
          <a:ln>
            <a:noFill/>
          </a:ln>
          <a:effectLst>
            <a:outerShdw blurRad="63500" dir="2700000" dist="139700">
              <a:srgbClr val="333333">
                <a:alpha val="64705"/>
              </a:srgbClr>
            </a:outerShdw>
          </a:effectLst>
        </p:spPr>
      </p:pic>
      <p:pic>
        <p:nvPicPr>
          <p:cNvPr descr="precise" id="360" name="Shape 36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5200" y="2209800"/>
            <a:ext cx="2206624" cy="1793874"/>
          </a:xfrm>
          <a:prstGeom prst="rect">
            <a:avLst/>
          </a:prstGeom>
          <a:noFill/>
          <a:ln>
            <a:noFill/>
          </a:ln>
          <a:effectLst>
            <a:outerShdw blurRad="63500" dir="2700000" dist="139700">
              <a:srgbClr val="333333">
                <a:alpha val="64705"/>
              </a:srgbClr>
            </a:outerShdw>
          </a:effectLst>
        </p:spPr>
      </p:pic>
      <p:pic>
        <p:nvPicPr>
          <p:cNvPr descr="accurate" id="361" name="Shape 36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6324600" y="2286000"/>
            <a:ext cx="2114550" cy="1817686"/>
          </a:xfrm>
          <a:prstGeom prst="rect">
            <a:avLst/>
          </a:prstGeom>
          <a:noFill/>
          <a:ln>
            <a:noFill/>
          </a:ln>
          <a:effectLst>
            <a:outerShdw blurRad="63500" dir="2700000" dist="139700">
              <a:srgbClr val="333333">
                <a:alpha val="64705"/>
              </a:srgbClr>
            </a:outerShdw>
          </a:effectLst>
        </p:spPr>
      </p:pic>
      <p:sp>
        <p:nvSpPr>
          <p:cNvPr id="362" name="Shape 362"/>
          <p:cNvSpPr txBox="1"/>
          <p:nvPr/>
        </p:nvSpPr>
        <p:spPr>
          <a:xfrm>
            <a:off x="685800" y="4343400"/>
            <a:ext cx="2225675" cy="1187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Neither accurate nor precise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3505200" y="4419600"/>
            <a:ext cx="2378074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Precise but not accurate</a:t>
            </a:r>
          </a:p>
        </p:txBody>
      </p:sp>
      <p:sp>
        <p:nvSpPr>
          <p:cNvPr id="364" name="Shape 364"/>
          <p:cNvSpPr txBox="1"/>
          <p:nvPr/>
        </p:nvSpPr>
        <p:spPr>
          <a:xfrm>
            <a:off x="6400800" y="4572000"/>
            <a:ext cx="2149474" cy="8223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b="0" i="0" lang="en-US" sz="2400" u="none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Precise AND accurate</a:t>
            </a:r>
          </a:p>
        </p:txBody>
      </p:sp>
    </p:spTree>
  </p:cSld>
  <p:clrMapOvr>
    <a:masterClrMapping/>
  </p:clrMapOvr>
  <p:transition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8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Arial"/>
              <a:buNone/>
            </a:pPr>
            <a:r>
              <a:rPr b="1" i="0" lang="en-US" sz="4400" u="sng" cap="none" strike="noStrike">
                <a:solidFill>
                  <a:srgbClr val="161616"/>
                </a:solidFill>
                <a:latin typeface="Arial"/>
                <a:ea typeface="Arial"/>
                <a:cs typeface="Arial"/>
                <a:sym typeface="Arial"/>
              </a:rPr>
              <a:t>Precision and Accuracy</a:t>
            </a:r>
          </a:p>
        </p:txBody>
      </p:sp>
      <p:sp>
        <p:nvSpPr>
          <p:cNvPr id="370" name="Shape 370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mass of 5 pennies were measured on a triple beam balance.  Here are the reported measurements.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13.85 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13.8 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12.06 g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14 g</a:t>
            </a:r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Precise?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Arial"/>
              <a:buNone/>
            </a:pPr>
            <a:r>
              <a:rPr b="1" i="0" lang="en-US" sz="4400" u="sng" cap="none" strike="noStrike">
                <a:solidFill>
                  <a:srgbClr val="161616"/>
                </a:solidFill>
                <a:latin typeface="Arial"/>
                <a:ea typeface="Arial"/>
                <a:cs typeface="Arial"/>
                <a:sym typeface="Arial"/>
              </a:rPr>
              <a:t>Precision and Accuracy</a:t>
            </a:r>
          </a:p>
        </p:txBody>
      </p:sp>
      <p:sp>
        <p:nvSpPr>
          <p:cNvPr id="376" name="Shape 376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volume of water displaced by a solid were reported as follows: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20.5 mL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20.5 mL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20.3 mL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Char char="◆"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20.6 mL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59999"/>
              <a:buFont typeface="Noto Sans Symbols"/>
              <a:buNone/>
            </a:pPr>
            <a:r>
              <a:t/>
            </a:r>
            <a:endParaRPr b="0" i="0" sz="28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28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Precise?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/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61616"/>
              </a:buClr>
              <a:buSzPct val="25000"/>
              <a:buFont typeface="Arial"/>
              <a:buNone/>
            </a:pPr>
            <a:r>
              <a:rPr b="1" i="0" lang="en-US" sz="4400" u="sng" cap="none" strike="noStrike">
                <a:solidFill>
                  <a:srgbClr val="161616"/>
                </a:solidFill>
                <a:latin typeface="Arial"/>
                <a:ea typeface="Arial"/>
                <a:cs typeface="Arial"/>
                <a:sym typeface="Arial"/>
              </a:rPr>
              <a:t>Precision and Accuracy</a:t>
            </a:r>
          </a:p>
        </p:txBody>
      </p:sp>
      <p:sp>
        <p:nvSpPr>
          <p:cNvPr id="382" name="Shape 382"/>
          <p:cNvSpPr txBox="1"/>
          <p:nvPr>
            <p:ph idx="1" type="body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lang="en-US"/>
              <a:t>The </a:t>
            </a: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Length of my room is 10.371 m. </a:t>
            </a:r>
            <a:r>
              <a:rPr lang="en-US"/>
              <a:t>My students recorded the measurements below: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11.0250 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10.371 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10.810 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60000"/>
              <a:buFont typeface="Noto Sans Symbols"/>
              <a:buChar char="◆"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10.876 m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t/>
            </a:r>
            <a:endParaRPr b="0" i="0" sz="3200" u="none" cap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Noto Sans Symbols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Accurate? Precise? Or both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atellite Dish">
  <a:themeElements>
    <a:clrScheme name="Satellite Dish 4">
      <a:dk1>
        <a:srgbClr val="666A5C"/>
      </a:dk1>
      <a:lt1>
        <a:srgbClr val="FFFFFF"/>
      </a:lt1>
      <a:dk2>
        <a:srgbClr val="757868"/>
      </a:dk2>
      <a:lt2>
        <a:srgbClr val="C4C3AA"/>
      </a:lt2>
      <a:accent1>
        <a:srgbClr val="9AC2C0"/>
      </a:accent1>
      <a:accent2>
        <a:srgbClr val="4D4F45"/>
      </a:accent2>
      <a:accent3>
        <a:srgbClr val="BDBEB9"/>
      </a:accent3>
      <a:accent4>
        <a:srgbClr val="DADADA"/>
      </a:accent4>
      <a:accent5>
        <a:srgbClr val="CADDDC"/>
      </a:accent5>
      <a:accent6>
        <a:srgbClr val="45473E"/>
      </a:accent6>
      <a:hlink>
        <a:srgbClr val="009999"/>
      </a:hlink>
      <a:folHlink>
        <a:srgbClr val="BFCB4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dbllines">
  <a:themeElements>
    <a:clrScheme name="">
      <a:dk1>
        <a:srgbClr val="474747"/>
      </a:dk1>
      <a:lt1>
        <a:srgbClr val="FFFFFF"/>
      </a:lt1>
      <a:dk2>
        <a:srgbClr val="772655"/>
      </a:dk2>
      <a:lt2>
        <a:srgbClr val="00DFCA"/>
      </a:lt2>
      <a:accent1>
        <a:srgbClr val="DC0081"/>
      </a:accent1>
      <a:accent2>
        <a:srgbClr val="FAFD00"/>
      </a:accent2>
      <a:accent3>
        <a:srgbClr val="BDACB4"/>
      </a:accent3>
      <a:accent4>
        <a:srgbClr val="DADADA"/>
      </a:accent4>
      <a:accent5>
        <a:srgbClr val="EBAAC1"/>
      </a:accent5>
      <a:accent6>
        <a:srgbClr val="E3E500"/>
      </a:accent6>
      <a:hlink>
        <a:srgbClr val="FE9B03"/>
      </a:hlink>
      <a:folHlink>
        <a:srgbClr val="D989B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